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  <p:sldMasterId id="2147483693" r:id="rId2"/>
  </p:sldMasterIdLst>
  <p:notesMasterIdLst>
    <p:notesMasterId r:id="rId57"/>
  </p:notesMasterIdLst>
  <p:sldIdLst>
    <p:sldId id="384" r:id="rId3"/>
    <p:sldId id="709" r:id="rId4"/>
    <p:sldId id="809" r:id="rId5"/>
    <p:sldId id="850" r:id="rId6"/>
    <p:sldId id="813" r:id="rId7"/>
    <p:sldId id="851" r:id="rId8"/>
    <p:sldId id="852" r:id="rId9"/>
    <p:sldId id="853" r:id="rId10"/>
    <p:sldId id="854" r:id="rId11"/>
    <p:sldId id="857" r:id="rId12"/>
    <p:sldId id="858" r:id="rId13"/>
    <p:sldId id="860" r:id="rId14"/>
    <p:sldId id="1182" r:id="rId15"/>
    <p:sldId id="467" r:id="rId16"/>
    <p:sldId id="382" r:id="rId17"/>
    <p:sldId id="1187" r:id="rId18"/>
    <p:sldId id="1146" r:id="rId19"/>
    <p:sldId id="383" r:id="rId20"/>
    <p:sldId id="1145" r:id="rId21"/>
    <p:sldId id="1148" r:id="rId22"/>
    <p:sldId id="1149" r:id="rId23"/>
    <p:sldId id="1184" r:id="rId24"/>
    <p:sldId id="1188" r:id="rId25"/>
    <p:sldId id="1185" r:id="rId26"/>
    <p:sldId id="1151" r:id="rId27"/>
    <p:sldId id="1186" r:id="rId28"/>
    <p:sldId id="1147" r:id="rId29"/>
    <p:sldId id="1176" r:id="rId30"/>
    <p:sldId id="1177" r:id="rId31"/>
    <p:sldId id="1166" r:id="rId32"/>
    <p:sldId id="1163" r:id="rId33"/>
    <p:sldId id="1165" r:id="rId34"/>
    <p:sldId id="1153" r:id="rId35"/>
    <p:sldId id="1160" r:id="rId36"/>
    <p:sldId id="861" r:id="rId37"/>
    <p:sldId id="334" r:id="rId38"/>
    <p:sldId id="373" r:id="rId39"/>
    <p:sldId id="380" r:id="rId40"/>
    <p:sldId id="1190" r:id="rId41"/>
    <p:sldId id="388" r:id="rId42"/>
    <p:sldId id="389" r:id="rId43"/>
    <p:sldId id="390" r:id="rId44"/>
    <p:sldId id="264" r:id="rId45"/>
    <p:sldId id="396" r:id="rId46"/>
    <p:sldId id="393" r:id="rId47"/>
    <p:sldId id="395" r:id="rId48"/>
    <p:sldId id="397" r:id="rId49"/>
    <p:sldId id="400" r:id="rId50"/>
    <p:sldId id="401" r:id="rId51"/>
    <p:sldId id="408" r:id="rId52"/>
    <p:sldId id="404" r:id="rId53"/>
    <p:sldId id="405" r:id="rId54"/>
    <p:sldId id="1191" r:id="rId55"/>
    <p:sldId id="1192" r:id="rId5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ma Zahmatkesh" initials="SZ" lastIdx="6" clrIdx="0">
    <p:extLst>
      <p:ext uri="{19B8F6BF-5375-455C-9EA6-DF929625EA0E}">
        <p15:presenceInfo xmlns:p15="http://schemas.microsoft.com/office/powerpoint/2012/main" userId="S::10385704@polimi.it::74a73481-dba3-43d9-bace-d480429f39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E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/>
    <p:restoredTop sz="86480"/>
  </p:normalViewPr>
  <p:slideViewPr>
    <p:cSldViewPr snapToGrid="0" snapToObjects="1">
      <p:cViewPr varScale="1">
        <p:scale>
          <a:sx n="98" d="100"/>
          <a:sy n="98" d="100"/>
        </p:scale>
        <p:origin x="1152" y="192"/>
      </p:cViewPr>
      <p:guideLst/>
    </p:cSldViewPr>
  </p:slideViewPr>
  <p:outlineViewPr>
    <p:cViewPr>
      <p:scale>
        <a:sx n="33" d="100"/>
        <a:sy n="33" d="100"/>
      </p:scale>
      <p:origin x="0" y="-96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5:28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 96 10377,'0'55'493,"0"-7"-359,0-31-16,-1 1-18,1 0-27,-1 2 11,0 1 331,0 0 2,1 2 395,-2 31 306,2-23-38,-2 24 406,0-20 863,-4 25 112,2-22-4106,-4 19 4138,3-39-143,2-1-285,0-8-158,2-5-521,-1-10-1761,0 1 100,-2-18-172,1 10-86,0-10-102,0-4 24,1 7 205,0-17 184,1 9 889,1-10-126,3-27-101,-1 24 62,3-18-43,3 22 128,11-23-179,-5 18-124,16-24-243,-18 45-270,18-21-236,-17 26-281,18-13-242,-17 21-551,14-1-307,-18 12-793,9 12 868,-13-2 1178,2 27 504,-6-21 443,-1 23 376,-4-24 631,-1 8 477,-7 10 856,3-14-739,-10 20-991,0-10-655,5-11-316,-6 3-403,14-21-1126,-3-1-393,6-3-71,0-5 1113,2 3 759,0-5 242,2 6-95,3-1-704,0 4-334,12 8 568,-8-2 502,11 14-836,-10-8-508,3 4 162,3 9 440,-5-3 1037,6 12 1199,-8-14-182,-3-2-227,1 3-156,0-3-25,2 9-184,-4-13-105,0 2-178,-5-12 334,2 4-333,-1-6 367,-1 5-303,0-6 308,0 4-238,0-4 127,0 4-168,0-3-215,0 5 10,0-4-485,1 4 12,0-5-2635,1 5-3691,0-4 6157,1 1 0,-2-4 1,-1-1-1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5:48.9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9 16028,'-9'-5'152,"2"1"-231,7 4-1428,0 0 1065,1 2-185,1-1-258,1 2-740,0-2-3651,0-1 5276,1 0 0,-3 0 0,1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27 181 5679,'-11'76'0,"2"-10"0,7-44-5614,1 1 5614,-1 21 673,1 9-85,8-14-297,-3-36-95,6-40 67,-6-29 1,-2-4-186,1 8-25,0 5 0,0 7 59,1 31 967,0 1-967,1 2 21,0-1-5,1 3-16,1 0 3067,0 1-3106,1 1 936,0 1-964,2 2-12,0 1 1,1 2-6,0 2 5,1 1 29,-2 2 33,1 1 40,-2 2 56,0 1 44,-1 2 45,-1 1 34,-2 0-6,0 2-28,-3 0-34,0 2-50,-1 0-17,-1 2-22,-2 1-11,-1-1-23,-2 1-22,-2 1-23,0-2-22,-1 2-39,-1-1-34,-1 0-33,0-2-51,0 0-50,1-1-85,1-2-100,0-1-168,2-2-1115,0 1 393,3-1-628,1-1 1854,2-2 0,0-2 0,0 1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90 10321,'56'-47'-2045,"-9"10"-492,-41 34 2537,1 2 0,-4 0 0,-1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0 168 9123,'17'-37'381,"0"-1"0,13-23-235,-18 50 378,0 3-502,0 2 151,1 2-173,-1 2 83,1 1-78,-1 2 234,-1 1-217,-1 4 1,-1 1 5,-2 2-6,-1 2-22,-1 1 0,-2 3-11,-1 0-6,-2 3-17,-1 0-10,-1 2-24,-3 1-4,-1 0-7,-1 1 1,-1-1-6,-2 1 5,0 0 18,0-1 10,0 0 46,-1-1 10,1-1 18,-1-2-12,1 0 6,0-2 0,0-1-1,1 0 18,0-1 5,1 0 6,1-1-6,1 0 28,1 0-16,1-1-1,1 0 12,1-1-17,1 0 22,1 0 0,0-1 34,0 1 33,1-1 12,0-1 5,3 1-39,1-1-28,0-1 6,2 0-6,0-2-17,1-1-17,2 0-55,-1-2-12,1-1-6,0 0-16,1-1-11,0 0-85,0 0-139,2-1-163,0 0-268,0-2-606,2-1-5509,-3 1 6820,0 0 0,-7 1 0,-1 1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27 181 5679,'-11'76'0,"2"-10"0,7-44-5614,1 1 5614,-1 21 673,1 9-85,8-14-297,-3-36-95,6-40 67,-6-29 1,-2-4-186,1 8-25,0 5 0,0 7 59,1 31 967,0 1-967,1 2 21,0-1-5,1 3-16,1 0 3067,0 1-3106,1 1 936,0 1-964,2 2-12,0 1 1,1 2-6,0 2 5,1 1 29,-2 2 33,1 1 40,-2 2 56,0 1 44,-1 2 45,-1 1 34,-2 0-6,0 2-28,-3 0-34,0 2-50,-1 0-17,-1 2-22,-2 1-11,-1-1-23,-2 1-22,-2 1-23,0-2-22,-1 2-39,-1-1-34,-1 0-33,0-2-51,0 0-50,1-1-85,1-2-100,0-1-168,2-2-1115,0 1 393,3-1-628,1-1 1854,2-2 0,0-2 0,0 1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2 5739,'-6'-1'616,"1"1"-240,5 0 1746,0 0-2072,-50 32-522,35-19 489,-38 25 0,47-27-6,0 1 115,2-1-115,0 0 6,2 0-11,1 0-1,0 0-5,1-1-5,0 0 10,1 0 376,1-2-370,2-1-11,1-2 17,2 0 22,0-2 0,2-1 23,-1-2 5,2-1-11,0-3-28,0-3 5,1-2-44,0-2 0,0-1 0,-1-2-12,0 0 18,-1-1-29,-1 0 40,-2 0-12,2-5 29,-3 7 16,-1-3 62,-2 9 100,-1 1 85,-1 3-1,1 1 236,-1 2-431,-1 6-6,0-1-11,-1 7-34,0-1-11,0 2-45,1 0-22,0 1-40,1-1-38,0 0-46,1-1-49,2-2-35,0-2-55,3-1-314,2-2 279,0-3-21,3 0-57,-3-5-117,1-1-11,1-3-381,-1-3 924,2-2 0,-5 5 0,0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11 7212,'1'-6'1081,"1"1"-1137,-9 60-28,5-34-23,-5 42-100,5-44 95,1-6 11,0 1-44,0-7-12,1-3 0,0-1-22,0-2 213,0-7 11,0 3 33,0-4 17,1 3 40,-1 2 4,1 0 35,0 1 50,0 1 11,0-1 6,1 1-34,0 0-56,1 0-55,1-1-46,0 0-39,2 1-39,1-2-5,0 0-12,0-1-11,1-1-84,0-2-515,5-7 44,-4 2-985,3-4 1596,-5 6 0,-4 4 0,-1 2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17 5739,'3'-9'1059,"-1"2"-902,-2 7 951,0 0-1007,-9 50 17,7-28-758,-7 41 735,8-42 272,-1 13-344,0-7-18,-2 10-10,2-9-29,-2 1-16,1 1-12,-1 1-3185,0-2 3096,0 0-447,0-4 346,1-2-168,-2 3 33,2-11-374,0 2 525,1-11 236,1-1 0,0-4 0,1 1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41 7218,'0'-4'1108,"0"1"13,0 3-1199,53-3-73,-33 1-63,42-3-122,-48 1-5772,1 0 5464,-1-1 216,-1 1 428,-3 0 0,-4 2 0,-2 1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0 9677,'-20'76'50,"5"-13"-50,22-44 0,-6-12 0,8 6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5739,'0'0'0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 5739,'3'-1'762,"-1"0"168,-2 1-707,1 52-27,-1-28-16,1 42-18,-2-41-39,0 1-28,0 0-55,-1 14-136,0 2 7,-1-2-29,1-4-50,0-16-56,0-3-414,0 3 296,0-8-44,0 2 386,0-9 0,2-2 0,-1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2 5739,'-6'-1'616,"1"1"-240,5 0 1746,0 0-2072,-50 32-522,35-19 489,-38 25 0,47-27-6,0 1 115,2-1-115,0 0 6,2 0-11,1 0-1,0 0-5,1-1-5,0 0 10,1 0 376,1-2-370,2-1-11,1-2 17,2 0 22,0-2 0,2-1 23,-1-2 5,2-1-11,0-3-28,0-3 5,1-2-44,0-2 0,0-1 0,-1-2-12,0 0 18,-1-1-29,-1 0 40,-2 0-12,2-5 29,-3 7 16,-1-3 62,-2 9 100,-1 1 85,-1 3-1,1 1 236,-1 2-431,-1 6-6,0-1-11,-1 7-34,0-1-11,0 2-45,1 0-22,0 1-40,1-1-38,0 0-46,1-1-49,2-2-35,0-2-55,3-1-314,2-2 279,0-3-21,3 0-57,-3-5-117,1-1-11,1-3-381,-1-3 924,2-2 0,-5 5 0,0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 6876,'60'-10'1652,"-9"2"-2985,-32 2-123,-6 1 393,3 0 0,-11 2 1,-2 2-1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 8780,'-7'75'62,"1"-12"-169,4-49-21,2-2-29,-1-1-79,1 0-47,-1-3-120,1 0-67,0-3-12,0-1-355,0-1 837,0-2 0,0-1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 7263,'10'-18'-508,"-2"3"0,-7 16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54 8009,'-36'63'387,"7"-9"-264,28-40 135,1 0-162,0 0 49,1-1-89,1 0 24,2-2-29,0-1 68,0-1-41,2-2 68,-1-1 84,2-3 106,0-1 89,0-2-10,0-4-35,0 0-83,0-6-50,0-1-29,0-2-39,-1-3 12,0-1-28,-1-1-18,-2 0-10,0-1-46,-1 1-50,-1 1-27,-1 0-74,0 2-72,-2 1-90,0 0-107,-2 1-73,1 1-77,0 1-113,1 3-246,0 0-309,0 3-1942,2 2 3091,-1 2 0,1 0 0,0 1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7229,'1'-6'750,"0"1"-727,-1 5 178,0 0-184,6 49-17,-4-30-17,5 39 0,-5-42 17,-1 0-16,0-1 21,-1-2-22,1-2-78,-1-3-78,0-4 21,0-2 57,1-1 151,1-6 0,0-1-11,0-4 22,1 0 12,-1-1 27,2-1 12,0 0 10,1 0 18,0 0 11,0 0 33,0 1-5,1 1 34,-2-1 0,1 3-12,-1 0 17,0 2 0,-1 2 73,-1 1 106,0 1 213,-1 1 45,0 1-50,0 2-135,1 2-241,0 4-129,0 4-61,0 2-34,0 3-50,0 1-45,-1 0-78,0-2-57,0 0-134,0-3-202,0-1-234,1-2-426,0-2-3160,1-2 4375,0-2 0,-2-3 0,0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29 610 9352,'-16'-60'235,"3"8"-190,13 34 11,1-3 6,0 2 16,1-3 0,0 0 1,1 0-1,0-2 1,0 0-7,0 0 24,0-1 4,1 0 7,0 0 50,-1 0-1,2 0 24,-1 0-1,1 2-28,0 0-28,0 3-39,1 1-17,0 3-33,0 2-28,0 3-6,0 1-6,-1 4 28,0 1 46,1 2 38,-1 2 23,1 0 11,1 2 11,-1 2-5,2 2 11,0 2-17,-1 2 0,1 2-11,-1 1-12,-1 3-21,0 1-35,-1 2-10,-1 3-7,-1 0-21,0 2 5,-2 1-45,2 1-11,-1 1 11,0 1-22,1 1-34,-1 1-84,-1-2-123,1-1-134,-1-1-51,1-2-101,1-2-184,-2-2-292,1-1-331,-1-4-1063,0-1 2436,-1-5 0,0-4 0,0-2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79 9307,'-4'0'2156,"0"-1"-1069,4 1-1109,28-4-51,-15 0-107,22-4-122,-21 2-169,1-2-251,-2 2-202,1-2-34,0 1-129,0-1-985,-1 1 2072,-2 1 0,-5 3 0,-2 1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214 1 7021,'-13'38'422,"0"0"1,-10 28-148,16-43-18,-1-1-38,-1 4 224,1 0-280,-1 1-51,0 2-28,-2 0-28,1 2-28,-2 0 0,1 0-17,0-1-17,0-2 54,1-1-132,1-3-56,1-3-60,1-4-142,2-3-43,1-3-304,1-4-44,2-1-539,0-4 1272,0-1 0,1-1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73 10069,'40'-40'0,"-8"8"11,-25 32 0,-1 1-11,0 1-50,0 2-6,0 1-17,-1 3-17,1 1 18,-2 2-29,0 0-11,-2 1-6,-1 1 23,0 1-11,-2 0 16,-1 2 12,-1-1 15,-2 2 35,-1-1 6,1-1 5,-2 0-5,1-2-1,-1-1 6,1-2 23,-1 0 5,1-3 23,-1 0-12,2-2-11,-1-1-5,2-2-28,1-1-1,1-1 12,0-1 11,1 0 0,0-2 22,1-1 12,0-1-6,0 0 12,1 0-6,1-1-12,2 1 0,1 0 12,0-1-6,1 2 0,-1 0-6,2 1 1,0 2-12,0 1-11,1 1 11,0 2-22,0 3 17,0 1 5,-1 1 11,-1 0 12,-1 2 22,-1-1 45,-1 2 33,-2 1 40,0-1 22,-1 1 22,-2 0 12,-1-1 38,-3 0-38,-1-1-40,-1 0-27,-1 0-40,0-3 0,-1 2-11,0-3-28,-1 2-45,1-2-27,-1 1-80,2-2-77,1 0-118,1-1-202,3-1-347,0-1-527,1 0-1596,2-1 2935,0-1 0,1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59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710 65 5886,'-3'-6'358,"-1"2"-239,4 4 1851,0 0-1751,-53-4 19,34 2-6,-41-3 15,46 3 14,0-1-120,-1 1 218,-6-1-68,-2-1-73,-14 0-180,13 1 51,-16 1-63,24 3-3330,-15 4 3361,18 0-25,-3 2 0,-3 11-57,6 5 12,-3 3-2282,7 6 2267,6-15-14,-2 7-6,-2 21 37,0 3 11,-2 6-17,3 0 0,5-27 23,-2 8-23,1 29 6,1-15 5,0 31 2314,1-9-2291,0-21-9,-1-7 0,0-1 9,0-3-9,-1 7 1,0-1-20,0-5 1704,1 7 0,-1 0-1693,0-5 0,0 7 0,0 1 0,0-6-3,0 8 1,-1 0 18,1-6-10,-1 7 0,1-1-6,-1-5-716,1 7 1,0-1 715,1-7 5,0 7 1,1 0-6,0-7 0,1 6 0,-1 1 6,0-7 2,1 6 1,-1 1 13,0-8 3,0 6 1,0 0-10,0-5 12,0 24 17,0 3-1027,-2-8 1013,1-19 0,0 3-1297,-1 1 0,0-2 1261,-1 19-853,1-11 0,0-1 864,0-6-153,-1 6 0,1 0 164,0-6 8,-1 6 0,0 0-30,1-6-361,-1 7 1,0 0 377,1-5-1,0-1 0,-1-1-5,0-1 1188,0 15-1203,0-13 1,-1 2 25,1-3 0,1 1 475,-2 6 1,1 1-482,-1 8 1,0-5-1,1-3 5,0 8 1,-1 0-5,1-6-12,-1 7 0,1-1 16,0-7 437,-1 6 0,1 1-459,0-9-125,1-3 0,0 0 148,-2 18-6,2-2 8,-1-17 1,1-1-14,0 2 30,-1 9 1,0-1 13,-1-7-5,0 7 0,1 0-23,-1-8 11,1 6 1,0 0-11,0-7 13,1 6 0,0 0-36,1-8 17,0 6 0,0 0-11,1-9 2,0 7 0,0 0-2,0-7-6,0 7 0,0 0 11,0-6-8,0 7 0,0 1-3,0-6 16,0 8 1,0 0-17,0-6 3,0 6 0,0 0 3,0-7 2,0 5 0,0 1-2,1-9-6,0 7 0,0-1 6,0-8 8,1 8 0,-1 0 2,0-7 6,1 7 1,0 0-6,-1-7 5,1 5 1,0 1-23,0-7 0,0 7 0,1 0 5,-2-6-5,2 6 0,0-1 0,-1-6 0,1 5 0,0 0 6,0-7 11,0 7 0,0-1-12,0-7 0,0 7 1,0-1 0,-1-5 5,1 6 0,0 0 1,0-6-4,-1 5 1,1 1-3,0-7 8,-1 6 0,1-1-14,-1-4 0,0 5 0,1 0 17,-1-5-3,0 5 0,0 0 2,-1-6 6,1 7 1,0-1 0,-1-6 13,0 5 0,1 0-30,0-6-61,1 3 1,-1 1 65,1-7-11,0 4 0,0 0 0,0-6 27,5 41 6,-6-46 2482,5 36-2488,-5-39 1940,4 37-1914,-4-36-7,2 39 17,-3-39 418,3 35-451,-2-38 269,6 37-258,-4-39-27,3 16 63,-3-24-57,0-1 5,2-1-8,-1 1 46,1-1-36,0 0-59,10 14 43,-7-13-47,11 13 31,-11-19-11,10 5 0,-8-7-29,18 10-29,-16-11 35,14 7-9,-17-8 196,12 8 51,-10-6-32,21 9 21,-18-12-51,17 5-13,-18-7-24,17 3-19,-14-4-168,27 5-76,-26-5-74,22 2 42,-24-2 57,20 3-2,-16-3 81,37 3-49,-32-3 51,28 2-18,-31-2 33,25 2 20,-22-2 16,44 4-5,-39-4 0,34 4-13,-38-6 14,31 1 3,-26-1 30,49 0-23,-48 1 5,44 1 7,-47-1-35,25 2 18,-27-1 10,41 0-5,-36-2 6,49-2-12,-51 0 1,29-5 10,-31 2 6,41-7-11,-36 7 6,46-7-6,-49 9 0,23-1-11,-30 3-12,23 0 23,-22 1-50,38 0 44,-36-1-22,29 1 28,-33-1-44,32 1 38,-28 0 12,19 0 5,-25 0 6,0 0-23,-1 0 17,0 0-16,0 0 10,-1 0 6,1 0-22,-1 0 0,0 0 17,-1-1 5,24-1-6,-17 1-5,17 0 0,-23 1 0,-1 0-16,-1 0 27,0-1-11,-1 1 0,0 0-6,20-3 12,-15 2-6,23-3-6,-26 3-5,27-4 5,-23 1 18,30-4-29,-32 5-22,17-4 33,-20 3 23,26-4-17,-22 6 0,29-2 0,-30 4 5,17 1-5,-18 1-11,19 2 11,-18-2 0,33 1-5,-30-3-7,31 1 12,-33-1-11,23 0 0,-25 0 22,22 0-11,-22 0-5,9-1-18,-12-1 18,-1 0-7,1 0 7,0 0-6,0 2-1,0-1 18,1 1-79,12-2 34,-10 0 28,10-1 5,-13 1-17,-1 0 23,0 1-11,-1-1 0,1 1 22,-1 0-11,1 0-11,12-1 22,-9 1-73,20-2 40,-20 1-12,9-1-5,-14 2-11,0-2-6,0 2 22,-1-2-33,5-1 39,-5 1-22,10-4 38,-10 2-55,11-7 56,-14 7-107,9-9 68,-11 8-40,5-8 79,-7 7-6,0-6 23,-3 6-23,-4-12 6,1 8-11,-2-8 10,1 9 1,0-1 6,-1 0 10,1 0-5,0 0 0,0-1 6,1-1 11,-3-11-12,2 9 23,0-9-22,0 11 5,2 1 6,-2-1-23,1-1 6,0 1 0,0 0 6,0-1-1,0-16 7,1 11 44,-1-30-28,2 25 22,-1-14-44,1 17 16,0-1-5,0-1-6,0 1 11,0-1-10,0 0 10,0 0-5,0 0 0,0 0-1,0 0-4,0-1-7,0 1 12,0-1-11,0 1-6,0 1 5,0-21-16,0 16 5,0-34 23,0 34-28,-2-34 0,1 32 5,-2-14 12,1 19-6,0 1 11,0 0 0,1 0 0,-1-1-5,1 1-12,0 0 6,0 0-16,0 0 10,0 0 6,1 0 5,-1-17 40,0 14-17,0-28 16,0 31-21,0-30 16,1 29-1,0-14 1,0 17-45,0 0 0,0 0-1,0 0 7,0 0-7,0 1 17,0-1-10,0 0-6,0 1 0,0 0 0,0-1 0,1-16 16,0 14 18,0-29-29,-1 30 7,0-12-7,0 16-4,0 1 11,0-1-6,0 0 1,0 1-6,0-2 6,0 1 5,0-18 0,0 13-12,0-14 6,0 17 11,0-1-22,0 0-12,0-1-6,0 0 6,0 1 0,0 0-5,-1-13 11,0 12-11,-1-10 12,0 16 16,0 1 5,0 0-10,0-1 16,1 1-10,-1-2-7,1-1 23,0-19-12,1 12-11,-1-14 7,1 17-1,0 2 6,0-2-1,0 1 6,-1-1-6,1 1 0,0-1 2,-2-16-28,2 14 11,-2-13 0,1 18 1,0 0-7,1 0 1,0-1-6,0 0 26,0-1 1,0-1-1,0-22 6,1 15 414,0-17 15,1 22-35,0-2 14,0 0-15,0 0-6,0-1 4,0 0-19,0 1-382,1-24-23,-1 19-1,1-37 25,-2 40 3,0-15 2,-1 21-8,0-1 17,1 1-14,-1 0 3,1-1-10,0 0-20,-1-1 13,1-21 8,0 16-6,-1-36 21,0 38-37,0-34 28,0 36-6,0-34 8,0 33-3,0-14 23,0 19-13,-1-8-21,0 14 0,-1-11-7,1 13-11,-2-6 13,1-1-12,-1 2-31,0-2 30,-1 2-10,1-2 10,-1 1-3,1 0 18,0-1 5,1 0 2,-3-20-1,2 13 18,-1-36 9,2 33 6,0-15 0,1 22-10,0 0 9,0-8-13,0 6 11,0-5-9,1 8 2,-1 1-13,1-11-16,-1 9 21,1-27 0,0 24-6,1-33 14,-1 33 13,2-31-18,-1 32-19,2-29 16,-1 30-38,4-40 10,-2 36 15,2-31-4,-2 35-14,3-26 13,-4 25-1,6-43 6,-6 40 15,3-31 4,-3 35 8,0-5-1,-2 8 9,2 2-30,-2-1 15,1 0-22,0 0 14,1-10-9,0 8-17,1-16 19,-1 16-25,4-26 18,-3 23 23,3-32 7,-5 32-1,3-32 13,-3 33 1,1-29 12,-2 30-17,2-35 21,-2 33-27,3-28 13,-3 31 6,1-8-11,0 9 10,-1 0-14,0 1 2,0-1 0,0 1 9,1-1-31,-2 0-7,2-21 5,-1 15-15,2-35-1,-2 35-5,0-44-3,-1 42 7,1-34-5,-1 38 6,0-30 5,0 27-13,-2-38-10,2 37 9,-2-38 1,2 36 31,-1-38-7,1 38-30,0-40 6,0 40 32,0-39 23,0 39-416,1-40 11,-1 38-8,1-40 8,0 41 173,-1-9 1,0-1-183,1 7-53,-1-36 5,1 42 386,0-33 39,0 30-3,1-12 0,-1 0-3,0 7 63,3-39-6,-3 46 0,1-33-18,-2 30 15,1-41 0,0 42 16,0-34-12,-1 37 24,0-41-31,0 43-6,0-32-9,0 37 6,0-27 10,-1 24 0,0-34 0,1 33-211,-3-41-9,1 40 0,-1-29-6,1 33 17,-1-25-21,2 23 33,-2-35-20,1 33 198,0-34-17,2 34 0,0-45 0,0 42 0,0-31-11,0 36-5,0-36 10,0 32-10,-1-29 10,1 35 1,-3-32 5,2 29 0,-4-40-11,4 41 12,-3-24-12,2 25 11,-3-22 0,2 23 39,-7-30-38,6 34-12,-5-15 5,5 21 1,-1 1 5,-1-1 17,0 1 6,0 1-1,-1 1 96,-10-11-95,7 10-18,-13-12-4,14 16 55,-13-8-44,11 7 10,-21-12-38,19 11 10,-22-10-5,22 11-5,-20-8 27,17 10 57,-20-6-68,18 8-6,-15-4 1,15 6 11,-26-6-17,23 4 0,-18-2-6,22 2 12,0 1-1,-1-1-5,0 1 6,-1-1 0,0 1 10,-2 0-4,-1 0-1,-1 1 0,-1 0 73,-39 0-73,27 1-22,-43 0-6,46 1-44,-37 0 55,32 0 9,-13 0 0,-2 0 2,9 0-661,-33 1 672,42 0-10,1 1-210,-2 0 209,1 1 1,-3 0-1,-1 0-5,-1 1-22,-37 2 16,27-2-772,-28 2 755,38-3 23,-2 1-368,1 0 368,0 0 6,-1 0-12,0 0 12,0 0 5,-38 3 0,27-2 6,-8-1 0,-1 0-17,6-1 5,3-1 1,0-1-6,4 0 42,-12 0 0,0 1-3,3-1 50,-12 0 1,0 1-22,17-2-10,2 1 1,0 1-8,1-2-51,-9 2 0,-2 0-68,6 0-411,-9 0 0,2-1-1066,20 0-5661,-18 0 7206,38-1 0,10 0 0,6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11 7212,'1'-6'1081,"1"1"-1137,-9 60-28,5-34-23,-5 42-100,5-44 95,1-6 11,0 1-44,0-7-12,1-3 0,0-1-22,0-2 213,0-7 11,0 3 33,0-4 17,1 3 40,-1 2 4,1 0 35,0 1 50,0 1 11,0-1 6,1 1-34,0 0-56,1 0-55,1-1-46,0 0-39,2 1-39,1-2-5,0 0-12,0-1-11,1-1-84,0-2-515,5-7 44,-4 2-985,3-4 1596,-5 6 0,-4 4 0,-1 2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7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664 1 5739,'-94'24'2623,"-1"1"0,0 0 1,19 7-2622,8-11 1,-20 5 0,6 2 0,33 0 19,41 10 1,3 0-1,2-1 0,2 0 1,1 0 10,2-2 7,1-1-7,3-4 12,1-1 0,1-4 0,1-3 16,1-3 6,2-4-11,1-3 6,1-2-6,1-3 0,0-1-6,2-4-5,0 0-17,1-3-33,1-2-35,1-3-77,1-1-152,-1-3-375,1 1-1384,-1-1-3584,-2 1 5612,-4 1 0,-7 5 0,-3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7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2 5807,'-8'-1'1786,"1"1"-1417,7 0 1783,0 0-2018,-36 40-50,25-24-39,-27 32-12,36-36 12,-1 0 17,3 0 5,-1-2 6,1 0-12,0 0 1,1-2 11,2 0 16,0-1 7,2 0 4,0-2 18,1-1 33,0-1 51,1-2 33,1 0 23,0-1 5,-1-2-16,1-1-23,-2-3-62,0 0-50,-2-1-61,1-1-29,-2 1-44,0-2-6,-1 1-51,0 0-61,-1-1-78,1 1-101,-2 1-136,0 1-194,0 2-354,0 0-448,1 2-1629,0-1 3080,0 2 0,0 0 0,0 1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7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20 5739,'-4'-11'0,"1"2"0,3 9 588,0 0-442,-6 67 16,4-44-38,-5 51-29,7-61-22,-1-1-40,0-1 6,0 0-5,0-1 0,1-2-29,-1-2 1,1-1-1,0-2 7,0-1 1007,0-1-947,1-7-21,0 0-23,2-5 11,0 1-5,1 0 16,-1 0 0,1-1 12,-1 0 22,0 0-11,1 1 5,1-2-11,0 2-22,1 0 0,-1 1 11,2 1-11,-1 0-5,0 2-1,0 1-5,0 2 27,0 1 46,0 1 111,0 1 84,0 3 51,-1 1 6,0 4-57,0 3-95,0 2-33,0 1-68,-1 2-39,-1 1-27,0-1-40,0 0-40,0-1-32,0-1-40,0-2-84,0-2-101,1-2-241,1-1-1299,0-3-734,1-1 2571,-1-1 0,-2-1 0,-1-1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7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5 5739,'-8'-3'1244,"2"1"-1099,6 2 1059,0 0-1098,-33 13 1,25-8 22,-25 11-12,34-10 1,2 2 79,4 5-136,0-3-27,2 4 44,1 0-27,-2-3 21,2 4 35,-4-5 33,-1 0 45,-1 1 27,-3-1 248,1 5-253,-2-4-22,-2 4 89,-4-1-196,0-2-27,-3 2-23,2-5-28,0-2-11,-1-2-29,2 0-122,-2-2 28,3-1-118,-1 0-650,3-2-461,2 0 0,0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 5739,'2'6'0,"-1"-2"2011,-1-4-1827,8 64 7,-4-46 44,7 47 51,-5-62 44,0-2 35,-1 0-29,1-1-23,0-3-49,-1-1 77,2-8-262,-2 1-51,1-5-34,-2 2-28,-1 1-33,-1-2-67,0 1-79,-1 0-112,1 0-201,0 1-309,0 1-13,1-2 0,-1 8 0,-1-1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7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75 5739,'0'3'118,"0"0"582,0-3-582,-4 28-6,3-21-56,-3 22-23,4-30-22,0 0 1,0-1-12,0-2 16,-1 1-4,1-2-1,0 0-6,0 1-5,0-2 0,0 1 0,0-1 17,0-1-17,0 1 0,0-1-5,1 0 10,0-2 1,2 2-6,0-1 5,0 0-27,1 1 33,-1 0-11,1 2 6,-1-1-1,1 1-10,0 1-1,0 0-5,0 2 0,0 0-6,0 1 11,0 1 6,-1 0 17,1 0 0,-2 1-6,1 1-5,-1 3-1,1 2 7,-1 1-1,0 2 6,-1 1-12,-1 1 12,0 0 17,0-1-1,0 0 18,0 0-1,-1-1 0,-1-2-5,0 0 17,0-1 5,0-1 11,0-1 23,1-1 28,0-2 5,1 0 135,-1-2-280,1-4 22,1-1-11,0-4 11,2 1 0,1 0 6,1-2 6,0 1-12,0-2 0,2 1-11,-1-1 0,2 2-6,-1 0 12,2 1-12,-1 1 23,-1 1-17,2 1 6,-2 2 16,1 0 29,-1 3 49,0-1 46,-1 2 44,0 3 1,-1 1 11,0 3-6,-2 0 0,1 2-22,-1 0-40,-1 1-27,0-2-23,-1 1-23,1-2-38,-1 0-40,0 0-45,-1-1-33,1 0-28,-1 0-28,0 0-29,0 1-44,0-1-62,0 0-78,0 0-95,0-1-45,0 0-1406,0-2 1910,1 0 0,-1-2 0,0-1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7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85 6255,'-2'-46'84,"-1"9"-23,-2 37 6,1-1-27,0 1-12,-1 0-6,1 1 12,0 1-6,0 3 0,-1 2-6,2 1-22,-1 2 22,1 2-5,-1 0-6,1 1-5,0 0 5,1 0-11,1 2 6,0-2-6,1 0 0,0-1 11,0 0-11,0-2 6,0 0-12,0-2 17,1-1 0,1-1-5,1-1 11,0-2-6,0 0 6,0-2 5,0 0 29,1 0-12,0-1 17,1-2-6,0 0-11,0-2-16,1-1-29,0-2-5,0 1-6,1 0 0,1 0 6,-1-1 0,1-1-6,0 1 6,0-2 5,0 0 6,0 1 12,0-1-1,0 1 11,0-1 6,1 1 6,-2-2 5,1 2 0,0-2-5,0 3 5,0 1 0,-2 2 17,1 1 39,-2 1 73,1 2 62,-2 1 11,-1 3-6,0 4-45,-1 2-33,0 3-23,-2 1-38,0 1-18,0 0-56,0 0-22,0 0-5,0-1-23,0 0 0,0-2-11,0-1-6,0-2-28,0-2-17,0-1-16,0-2 0,0-3 5,1 1-34,1-2-105,0-3-136,1-1-872,-1-3 609,1 0 639,-3 0 0,2 4 0,-2 1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6971,'2'-10'3725,"0"2"-3859,-2 8-107,0 0-202,57-13-476,-38 10 919,45-7 0,-57 10 0,-1 1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7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360 0 5896,'-4'0'1322,"1"0"436,3 0-1528,-64 26-707,43-13 695,-50 22 216,60-17-244,0 2 111,1 0-145,-1 3 35,1 1-29,1 1-28,0-1-27,2 1 286,2-2-359,0-1-6,2 0-6,1-2-11,2-2 1,-1-2-18,1-2-11,1-2 12,0-2-7,3-2 1,0-1-6,2-1 17,1-1 17,1-1-6,0-1-5,2-1-12,0 0-5,-1 0 0,1 0 22,0 1-5,0 0-1,1 3 12,-1 1 6,2 2 5,-2 4 0,2 1-12,-1 3 7,0 3-18,0 2 7,-2 3-7,0 2 12,-2 2 5,-2 2 23,0 1 11,-2 1 45,-2 0 39,0-1 39,-1-1 40,-3-2 27,-1-3 1,-4 0-6,-2-4-12,-2 1-33,-2-4-16,-1 1-35,-2-2-10,0 0-18,-3-2-16,0-2-11,-1-2-40,-1-3-22,0-1-28,0-2-17,1-2-16,1-2-29,3-2-61,2 0-101,4-2-140,2-3-213,3-3-398,4-2-565,1-2-2829,4 0 4369,-1 0 0,1 6 0,-1 3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7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7778,'20'44'128,"-3"-7"-139,-15-25 6,-1-1-40,0 0-17,-1 0-16,1-2-45,-1-1-1,1-1-38,-1-2 0,0-1-6,1 0-6,-1-3-177,1 1 0,0-2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17 5739,'3'-9'1059,"-1"2"-902,-2 7 951,0 0-1007,-9 50 17,7-28-758,-7 41 735,8-42 272,-1 13-344,0-7-18,-2 10-10,2-9-29,-2 1-16,1 1-12,-1 1-3185,0-2 3096,0 0-447,0-4 346,1-2-168,-2 3 33,2-11-374,0 2 525,1-11 236,1-1 0,0-4 0,1 1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7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 5739,'72'-11'0,"-15"3"0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7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 6260,'-8'9'616,"2"-2"-448,6-7 2403,0 0-2291,-13 64-33,12-46-23,-8 49-17,17-64-11,1-2-6,2 0-11,0-1-22,0-2-17,0-1-140,13-66 0,-15 50 0,8-48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7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72 5739,'-9'-5'1356,"2"1"-1026,7 4 2930,0 0-2874,-6-3-72,4 2-101,-4-3-79,5 4-61,0 3-34,0 1 0,-1 3 0,0 3 6,1 3-11,0 2-17,1 3 5,0 2-5,0 1 16,0-2-10,0 0 5,1-2-6,1-2 1,1-3 5,0-1 22,0-3 85,1-3 83,1-2 96,2-2 39,0-1 0,1-4-68,0-2-50,1-6-44,-1-1-57,0-3-22,0-1-33,-1-3-23,0 0-23,-1-1-16,-1 0-23,-1 2-33,-1 0-39,-1 1-62,0 2-84,-1 2-123,-1 3-180,0 2-184,0 2-275,0 2-560,0 1-2890,0 2 4436,0 0 0,0 2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7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12 102 6840,'-6'93'229,"2"-13"-184,4-59-6,0 2 118,1 0-134,-1 1 11,1-1-34,0 0 0,0-1-16,1-1 84,-2-3-56,2-1-12,-2-2 0,1-1 0,-1-2 5,0-3 23,0-1 28,0-2 62,0-3 44,0-1 208,0-1-365,0-5-27,-1 0 27,0-5-5,0-1-11,-1-2 22,1-2-5,0-2 0,0-1 16,0-2-11,0-2 0,1-2 12,0-1-6,0-1 33,0 0 0,0 0 40,0 0 16,0 0 12,1 0 28,0 1-1,2 0 13,1 2-18,0 0-11,1 2-29,1 2-4,2 0-12,0 2-12,1 1-10,0 1-12,2 3 1,0 0-18,1 3-5,0 1-11,0 2 34,0 3 33,-1 2 28,-1 3 16,-1 3 7,-1 2 5,-1 3 0,-2 0 17,-2 2-23,-1 1-11,-1 1 0,-1 0 1,-3 1 27,-1 0 0,-4 1 11,-1-1-5,-1-1-6,-1-1-16,-1-4-39,-1 0-46,1-4-72,0-1-90,2-2-141,1-1-268,2-1-565,-1-1-3664,3-1 4750,1 0 0,3 0 0,0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447 19 9313,'-54'-10'532,"8"2"-415,36 9-5,0 2 12,-2 1 21,-1 3 40,-1-1-17,-1 2-39,0 0-12,-1 1-38,1 1-6,-1 1 5,0 0-33,0 4-6,0 0 0,1 2-22,0 1 11,1 2-6,-1 0-16,2 3 16,0 1-22,1 0 0,0 0-16,2-1 4,0 0 7,0-1-1,3-1-5,0-2-6,2-2-5,2 0-1,2-2 12,0 0-6,1-1 1,1 0-1,2 1 0,1-1 0,3 0 6,2-1 0,1 0 0,3-1 11,1 0 0,2-1 11,1-2 6,3 0-1,0-3 18,2-1 0,1-3-1,1 0-10,0-1-7,1-4 1,-2 0-6,1-4-5,-3 1-12,0-1-27,-3-1-46,0 1-72,-3 0-118,-1 0-151,-1 1-336,-3 0-3159,-2 1 3915,-1 1 0,-4 2 0,-1 1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7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 1 7064,'-37'76'84,"7"-10"-56,30-51 38,2 1-44,1-1 17,1-1-17,2-1 25,1-1 4,1-2 40,1-2 21,0-1 23,1-3 61,1-1 33,0-2 12,1 0-6,-2-3-11,2-2 1,-3-2-6,1-3-23,-3-1-45,0-2-28,-3 0-39,-1-2-11,-2 0-17,0 0-34,-1 1-27,-1 0-40,-2 2-62,-2 1-72,-2 0-73,-1 1-112,1 2-152,0 0-145,1 3-1506,1 0 2167,2 1 0,1 2 0,2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8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7089,'2'72'174,"0"-10"-146,-1-45-6,0-1-22,-1 1 0,1-2 6,-1-1 5,1-2 22,-1-2 1,1 0 95,-1-2 375,0-3-392,0 0-73,0-5-50,0-6-40,0-5 12,0-1-90,3-16 96,0 12-40,8-22 73,-6 21 45,9-16-29,-8 20 68,9-9-56,-9 16 208,6-3-102,-6 9 314,4 10-274,-5-2 454,5 22-388,-6-14 505,1 24-526,-4-22 245,-2 22-402,0-23-124,-1 14-27,0-21-706,2 6 319,0-13 476,1 1 0,0-4 0,1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8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5 5739,'-9'-3'880,"2"1"-696,7 2 1188,0 0-1321,-33 14-18,25-8 6,-25 12-11,33-11-11,0 1-6,0 1 12,2-1-1,1 1 6,2-1 112,11 18-89,-7-12 189,11 24-128,-14-24 141,1 14-118,-6-13 464,-8 19-426,3-19 270,-16 17-376,11-23-28,-11 4-44,10-10-382,-9 0 57,12-2-1222,-4-1 846,12-2 706,2-1 0,-1 1 0,1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2 102 5739,'-1'4'0,"0"-2"1887,1-2-1702,8 67 6,-2-47 21,6 51 29,-3-64 73,0-3 0,2-2 845,15-10-963,-11 1 264,18-22-343,-22 12 85,6-27-197,-11 23-223,-1-24 11,-4 25-1143,0-19 554,-1 24 796,0-7 0,0 16 0,0 1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8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7 8668,'-9'62'168,"2"-9"-129,7-35 6,0 0-11,0 1 5,0-1-10,0 0-7,0-1 6,0 0 22,-1 2 1,-2 3-62,1-8-57,0 0 85,2-13 336,0 0-235,0-5-51,0 0-34,2-4-10,-1-1-12,2-2 28,2-12-22,-2 7 84,8-23-68,-6 20 23,11-21-39,-8 22 34,8-12-40,-8 18-6,9-5 40,-7 11 22,6 2-39,-3 19 17,-1 9-39,-1-1 11,-5 3 5,-4-5 0,-1 2 29,0 13-29,-2-12 68,-2 4 39,0-18-17,-1-1-185,1-6-123,2-10 185,0 2 11,4-19 0,-1 11 39,8-20-11,-4 17 78,10-16-61,-8 19 28,7-8 0,-4 12 128,8 1-100,-6 4 190,8 10-173,-13 1 358,8 18-319,-10-10-3269,0 16 3207,-5-15-22,0 4-45,-1 9-106,4-9 33,-1 6-39,7-13 67,-6-10 3336,11-1-3353,-8-5-55,14-12 61,-12 3-51,13-18 1,-7 7-1,9-18 46,-8 12-46,6-18 68,-16 27 45,4-19 11,-8 23 123,-3-11-84,-1 18 179,-6-4-223,3 10-63,-6 3-5,5 3-33,-5 17 55,5-6-28,0 26 34,4-21-3375,1 18 3386,1-18-11,1 3-22,5 8 5,2-9 0,0 6-56,5-14 56,-6-9-50,9-1 50,-8-5 3370,8-10-3375,-9 3-85,7-15 74,-9 12 21,10-21 35,-5 10-12,3-2 6,-2 3 0,-6 15-1,0-2 91,1 6-51,-3 0 213,9 7-168,-7 1 145,9 16-184,-9-7-17,6 23-45,-8-18-62,3 23-5,-5-25-460,3 12 152,-2-21-1294,2 4 879,-2-10-2817,1 0 3607,-2-2 0,0 0 0,-1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41 7218,'0'-4'1108,"0"1"13,0 3-1199,53-3-73,-33 1-63,42-3-122,-48 1-5772,1 0 5464,-1-1 216,-1 1 428,-3 0 0,-4 2 0,-2 1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8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57 10444,'54'-25'-207,"-8"5"-6193,-27 16 5582,-5 2-1290,2-1 2108,-6 2 0,-5 0 0,-2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8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7 225 5986,'-4'4'677,"1"-1"2410,3-3-2757,8 7-56,-3-7-61,8 4-56,-4-9-39,1-1-34,0-2-12,0 0 164,19-26-214,-15 17 12,18-33-29,-23 33 29,2-14-1,-7 18 152,1-13-50,-3 16 627,0-6-471,-2 15 17,0 1-314,-1 3 29,-4 21-6,2-8 78,-6 31-67,7-25 0,-3 21-11,3-21-40,-2 34 6,2-31-111,-2 33 32,4-40-279,0 12 22,0-18-2789,0 6-230,0-12 3372,0 3 0,0-9 0,0 1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8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27 5739,'-2'4'745,"1"-2"3736,1-2-4207,37-1-39,-21-1-39,30-1-33,-32-1-23,0 0-28,-1 0-17,-1 1 46,10-3-136,-10 4-67,8-2-33,-15 4-723,3 0 202,-5 0 616,5 2 0,-6-1 0,2 1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8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366 75 5739,'0'-6'0,"0"2"684,0 4-578,-12-9-5,8 6 11,-9-7-17,11 8 6,-1 0-12,2 0 1,-2 0 0,1 0-6,0 2 0,0-2 50,-1 2-78,1-1 39,-2-1-56,2 2 79,-1-2-79,2 1 0,0-1 112,0-1-67,0 1 28,0-1 28,0 1 6,1 1 919,0 0-505,-1-1-448,0 1 263,0 0-280,-1 0-16,2 0 5,-3 1-6,1-1 12,-1 1-18,1-1 12,-1 1-11,1-2 11,-1 2 0,1 0-22,-2 0 95,-2 0-129,1 0-12,-3 0 7,2 0-6,0 2-12,-2 0 1,1 2 11,1 0 5,-6 3-33,5-2 11,-3 2 0,2-1-6,2 0-5,-2 3-11,4-4 22,-2 3 11,-2 2-11,3-3 11,-3 3 0,2-1-5,2-4 5,-1 3 0,1-2-16,1-2 10,0 2 18,-1-1-12,1 0 0,-1 0 0,-1 1-5,2-2-6,-2 2 0,2-1-6,0-1 1,1 1 5,-4 7-6,2-4 6,-1 7-6,-2 1 1,2-3 5,-3 5 0,3-4 0,-1 1 0,1 0-6,-5 17 1,6-11-7,-4 12-10,4-9 11,2-6 0,0 5 5,1-7-5,1-1 0,0-1-96,0 8 74,2-8 5,-1 5-23,6-7 34,-2-3 12,4 2-1,-2-3-5,0-1 11,2 1-34,5 5 34,-4-3-5,5 2 22,-3-4-6,-3-3 6,3 1 39,2-3-28,-3-2-6,4 1 34,1-2-17,-3-1-11,3-2 17,2-3-39,-5 0-1,6-3-27,-1 1-29,-4 2-44,2-2-314,-1 1-139,-5 1-701,3 0 1249,-5 1 0,-4 3 0,0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8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0 5771,'-42'88'471,"9"-16"-253,33-57-5068,3 3 5040,0-5 1407,4 2-1407,0-8 1294,11 0-1265,-5-4 218,13-4-252,-13-4 283,10-16-306,-10-1 3314,3-11-3481,-7 4-202,-4 1-34,-2 8-607,-2-4 0,-1 17 0,0-3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8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5690,'2'89'201,"-1"-15"-150,-2-58 107,1-2-107,0 2 4,0-5-44,0 0 30,0-6-29,0-3 73,0 0 207,1-2-203,2-7-72,-1 2 5,0-6-5,1-2 6,-1 3 10,1-4 130,4-9 55,2 3-140,1-3 208,6 3-202,-9 13 61,9-2 96,-7 6 140,3 3-112,-3 2 51,-2 2 727,2 18-537,-2 6-421,0 4-5,-3 13-112,-3-25-325,4 22-44,-2-26-451,6 13 0,-5-22 0,1 2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 3 5739,'-2'-2'510,"0"1"392,2 1-690,-21 23-5,18-10-5,-15 20-34,24-18-6,0 0-10,1 1-29,0-1 0,0 1 0,0-1-11,0 1 17,-1-1 17,-1-1 252,1 6-112,-3-7 27,0 6 337,-3-4-348,-2-2-61,-1 0 95,-5-1-252,0-4-11,-3 2-17,-2-3-101,2-4-45,-2 0-330,0-2-89,4-3-544,-2-1-275,5-3 1328,1-2 0,3 4 0,0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8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 5739,'6'-4'325,"-1"1"-90,-5 3 3277,0 0-3181,12 60-7,-4-42-38,9 44-12,-6-58-44,0-2-40,0-1 1,1-1-23,0 0 28,0-2 174,3-5-236,-5-1-22,1-4-28,-5 3-39,-2-1-34,0 1-61,-2-2-84,0 1-668,0-6-480,-1 3-3277,1-1 4559,-2 5 0,1 5 0,-1 1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8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39 5739,'2'-3'0,"0"0"644,-2 3-576,20 40 10,-15-24 0,16 33-16,-20-33-23,0 0 0,0-1-16,-1 0-12,1-2 6,-1 0-23,0-3 29,0 6-23,0-8 11,0 3 39,0-9 314,0-1-269,1-4-33,0-1-23,2-4-22,-1 1-12,2-3-5,0 0 28,2-5-16,1 3 21,5-16-22,-5 14 12,3-9 5,-1 7-17,-3 4-84,9-4 28,-8 9-5,10 1 67,-10 9 0,4 3 5,-3 11-11,-2-1 40,3 22-35,-6-17-4,0 12 32,-2-8-21,-1-8 117,-1 15-79,1-20 18,-1 6 167,1-14-44,0-2-213,0-9-1,0 1 7,1-7-1,0 1 17,2-1-5,1-1 22,3-6-11,-1 4 5,2-3 29,1 0-29,-2 6 112,8-10-83,-7 13 190,9-5-73,-9 12 28,3 1 297,-2 7-274,-1 0-18,2 7-38,-3-1-35,0 2-21,0 1-34,-1 0-34,0-1-28,-1 0-11,1-2-17,7 8 34,-4-8 5,4 4 62,-3-9-33,-3-3 10,2-1 23,2-3-61,-3-2-1,2-2 6,0-4-28,-2 1 0,2-3 0,-1-4 0,-3 4-17,2-6-22,-1-3 17,-2 3-1,1-5-27,-4 1 33,0 4-11,-1-15 28,-1 14 11,0-7 29,0 9-35,0 7-33,0-1-95,-3 9 73,0 2-40,-6 13 73,5-2-16,-4 29 16,6-19 17,0 16-17,2-9 6,0-7-28,4 16 22,-1-21-22,7 13 50,-4-22-6,2 4 18,-1-11-18,-2 0 12,8-4-39,-7-2-6,5-4-62,-2-4 34,-1 2 0,2-3-56,0-1 73,-3 3 5,3-4 6,0-1 34,-3 4 56,8-13-40,-7 14 12,3-5 22,-2 8-45,-4 4 6,3 0 61,-3 5 0,-1 0 6,2 3 124,-1 8-113,-1 0-17,1 7-5,-1 4-62,-1-4 0,-1 4-16,0 2-12,-1-5-50,3 18 11,-3-19-39,3 8-309,-1-14 1,-2-4 403,5 1 0,-4-7 0,2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8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9668,'98'-16'-2106,"-16"3"-1030,-67 11 3294,-2 0 1,-7 1 0,-2 0-1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0 9677,'-20'76'50,"5"-13"-50,22-44 0,-6-12 0,8 6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8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50 161 6923,'55'-83'677,"-10"16"-520,-34 62 390,0 2-413,0 1 116,-1 1-159,-1 2 43,1 2-73,-3 2 233,0 3-199,-2 2 6,-1 2 95,-2 19-151,-3-10-12,-2 15 18,-8-2-18,0-8 12,-5 10 90,-3 0-46,2-9 415,-26 31-353,22-32 225,-20 23-108,27-32 679,-7 12-633,14-14 711,-3 16-835,9-20 141,5 12-180,1-16 241,14 7-319,-7-7-146,22 5-106,-18-7-3378,25 1 3557,-22-3 0,3-1 0,-15-2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1 5739,'-69'50'1379,"-1"-1"1,6-4 0,16-5-1284,37-14 38,2 2-5,2 0 16,0 2-33,2-1-11,2 0-39,1 0-17,1-2-1,0 0-21,2-3 10,9 16-38,-2-17-51,24 19-11,-14-28-264,21 6-5,-19-15-2476,33-5 1356,-29-4 1456,16-3 0,-33 3 0,-3 2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8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50 5739,'-1'3'191,"-1"-1"856,2-2-862,-23 66-721,17-41 704,-14 51 220,24-60-237,4-3 123,1-1 6,10 0 381,18-7-661,-17-60 0,-1-11 0,15 34 0,-25-31 0,1-1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0 6815,'-9'78'0,"3"-14"11,5-48 789,4 84-727,-3-67 22,4 61 113,-4-92-74,1 1 1670,-1-2-1776,1-7 0,-1 0-6,0-6 1,0 3-29,-1-6-11,1-2 6,-1-10 11,3 8 0,4-12-5,0 17-3387,8-14 3403,-7 16-6,5-6 29,8-4-45,3 4 0,2-2-1,8 10 24,-17 9 27,16 11-17,-17-3 129,11 18-16,-16-12-2068,4 12 2146,-10-11 45,1 5 924,-4 18-762,-2-8-274,-2 12-62,0-16-45,-3 3-1137,4-10 1098,3 2 0,0-14 0,3-6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8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0 5790,'-3'0'745,"1"0"1612,2 0-1959,-55 34-202,41-19-11,-40 29 140,54-20-179,1-5-18,1 7 63,4 0 5,0 2 162,0 6 213,-2-3 23,-5-3-168,-4-7-179,-3-4-113,-2-5-106,1-6-179,-1-3-12,3-4-834,0-6 426,5 1-1956,7-13 848,6 3 1679,9-11 0,-8 15 0,-1-1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8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47 5739,'22'72'2813,"-1"0"1,-4-2 0,4-25-2293,9-58-409,-12 2-5627,16-22 5565,-16 2-55,-1-2-226,1-34-973,-12 38 106,2-23 1098,-8 33 0,-1 10 0,1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8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 7686,'23'94'308,"-4"-14"-258,-17-57 140,0-1-156,-2 2 47,2-2-48,-2-2 44,0-3 411,0 1-212,0-10-74,0 1-230,0-11-67,-2-14 72,1 2-33,1-35 51,2 26-7,4-28 7,0 30 27,8-20-27,-8 22-7,13-24-16,-12 30-100,8-12 71,-9 21 1,5 3 84,-5 5 90,7 23-90,-8-11 34,2 24-40,-6-21 51,0 22-39,-3-19 100,0 23-50,-1-31 118,0 8-146,3-20-28,0-7-34,0-2 17,5-25 0,-1 15 6,6-19-6,-3 22 12,10-12-23,-7 14-34,19-8 23,-17 15 33,16 2-10,-16 8 10,13 17-16,-12-7-34,16 22 16,-18-23 46,14 11-28,-16-21 10,7 1-27,-9-8-207,7-18 111,-8 7-245,6-31 268,-9 25-28,0-19 88,-3 20 137,-7-13-46,3 20 68,-14-2-74,10 18 124,-11 12-45,11-1 471,-9 36-466,11-24 258,-2 37-296,8-40 33,5 16-107,-1-26 163,17 7-128,-10-15 77,20-1-134,-19-9 17,14-9-28,-13 2-39,23-24 6,-21 17-1,22-28 28,-26 29 18,10-16-7,-13 19 29,7-15-73,-8 17-40,6-5 124,-9 15 123,4 11-84,-4 0 157,5 41-213,-5-23 17,4 51-57,-6-47-10,1 27 5,-2-35-380,2 12 206,-2-24-1097,2 0 319,-2-16 969,0-21 0,0 15 0,-1-11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8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32 6361,'80'-5'6850,"-11"0"-8055,-49 1-766,0-1 1971,2-1 0,-10 3 0,-1-1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8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25 162 6047,'-2'-5'247,"1"1"3035,1 4-3080,36-62-46,-22 43-60,29-46-46,-33 61-39,2 2 12,-2 1-1,0 3 45,2 6-33,-4 0 72,1 11-89,-7 6 17,-4 15-23,-3-7 45,-13 20-34,7-31 23,-17 24-11,5-17-34,4-3-168,2-7 95,14-15 28,3 0 79,3-3 5,12 2-67,-4-1 17,21 5 11,-17-2 0,19 11 0,-20-6 100,10 21-16,-15-14 409,0 33-274,-11-28 279,-7 21-212,-1-26 750,-16 14-341,4-13-186,-12 7-352,13-13-140,-11 1-230,17-8 213,-18 7 0,25-10 0,-8 4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2:47.8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5 5739,'-6'2'107,"2"0"1063,4-2-1069,-32-1 11,20 0 6,-26-1-18,27 1-16,-2-1 84,-12 1-123,10 1-28,-21 6-34,22 0-17,-15 20 23,18-9-11,-11 32 11,14-23-6,-5 44 17,10-34-11,-1 57 11,3-47-3,1 11 0,0 1 3,0-3 3,0 9 0,0-1 2,0-6 0,1 6 1,0 0-6,0-10 8,1 6 1,1 0-3,-2-9 5,3 6 0,0-1 0,1-6-8,1 5 0,1-1-9,1-6 12,1 4 0,0 0-6,1-7 11,0 7 0,0-1 0,0-6 8,-1 7 1,1-1-3,-2-6 8,1 6 1,0 0-10,-3-6 18,2 7 0,-1 0-18,-2-7 4,1 8 0,0 1-15,-2-7 6,0 8 1,0-1-1,-1-5 5,1 9 1,0 0 6,0-5 2,1 6 0,-1 1-19,-1-7 55,1 5 1,1 1-6,-3-8 42,2 6 0,0 0-31,-1-8-11,1 6 0,0-1-22,0-8 5,4 50-39,-4-55 34,3 48-29,-4-51 23,1 45-28,-3-48 45,-1 42-17,0-43 39,0 43-32,0-41 49,0 40-56,0-43 22,0 38-39,0-41 40,0 33-46,0-36 12,0 29-6,0-33 45,0 28-22,0-29 78,0 27-62,0-28 101,0 27-128,0-27 10,0 23-27,1-24 39,3 22-23,-1-24 17,4 23-22,-4-22 0,6 22-17,-4-23 11,6 21-16,-6-22 21,11 17-10,-8-18 16,13 15 1,-12-17 16,19 19-28,-15-20 6,15 11-11,-15-16 55,17 6-50,-13-8 29,26 4-18,-23-6 62,39 1-67,-32-3 89,38 1-67,-37-2 6,26 2-45,-27-1 28,41-7-33,-35 5 21,48 3-10,-49 1-17,31 7 5,-31-10-22,37 0 28,-33 0 25,13-6 1,1 2-26,-8 10 22,47-14-16,-53 17 5,41-9-6,-35 0-25,12 0 1,0 0 25,-9-1 16,44 1-22,-55 0 11,35 0-11,-34 0 0,59-9-28,-56 18 17,40-12 22,-48 16 29,32-6-40,-28-4-6,41 4 12,-43-5 27,42 1-27,-41-2-1,41 2 1,-42-1-28,52 6 22,-52-4 0,36 4-6,-43-5 12,37 4 5,-32-4-11,32 1 0,-37-3-23,26 0 23,-25-1 17,34 0-17,-35 0 17,47 0 5,-42 0-5,43 0-28,-46 0 11,24-1 0,-26 1-11,39-1-6,-34 1 6,43 0 28,-46 0-12,22-2-5,-26 1 28,30-4-28,-27 2 23,34-4-23,-37 4 0,18-5 5,-22 4 96,19-10-67,-21 6 83,20-17-61,-25 14 51,8-17-63,-12 13 63,6-31-96,-8 23 28,3-36-5,-7 36-1,1-36-33,-2 31 6,4-41 5,-2 35-22,4-46-6,-3 43 17,4-33-5,-3 37 10,5-47 12,-5 40 28,6-55-23,-8 58 1,4-34-18,-5 36 6,4-56-16,-3 48 2,0-11 0,1-1 9,-2 14-1,3-57-5,-3 55-6,0-8 1,0 1 5,-1 5-11,1-8 0,-1 0-6,-1 4 0,0-7 0,0 0 12,0 6 7,0-6 1,0 0 3,0 8 8,0-5 0,0 0-8,0 6-4,0-5 1,0 0-3,0 6-3,-1-5 1,0-1-4,0 7 6,0-8 0,0 0 11,1 5 3,0-7 0,-1-1-25,1 5 11,1-6 0,0 1 0,0 6-3,2-4 0,1 1-2,0 8-12,1-6 0,0 1 12,0 7-12,4-52 11,-5 54 6,3-49-5,-5 50-23,3-44 11,-4 48 0,2-30 0,-3 37-11,1-43 28,-1 37-11,0-44 0,0 49 0,0-33 11,0 36-12,0-35 24,0 35-7,0-32 6,-1 33-22,-1-31 0,1 33 0,0-34 0,1 32-17,3-32 11,-1 33-28,6-29 45,-5 32-22,8-26 27,-7 29 12,5-24-17,-6 27 34,5-20-23,-6 22 90,2-12-57,-4 17 29,-3-8-56,0 10 56,-7-8-45,4 8 95,-11-9-61,7 9 134,-16-8-140,13 9 128,-19-4-111,17 7 23,-20-3-108,19 4-133,-19 0-23,23 3-2319,-11 6-1249,17-2 3736,-2 5 0,8-7 0,-1-2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5739,'0'0'0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3:13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447 19 9313,'-54'-10'532,"8"2"-415,36 9-5,0 2 12,-2 1 21,-1 3 40,-1-1-17,-1 2-39,0 0-12,-1 1-38,1 1-6,-1 1 5,0 0-33,0 4-6,0 0 0,1 2-22,0 1 11,1 2-6,-1 0-16,2 3 16,0 1-22,1 0 0,0 0-16,2-1 4,0 0 7,0-1-1,3-1-5,0-2-6,2-2-5,2 0-1,2-2 12,0 0-6,1-1 1,1 0-1,2 1 0,1-1 0,3 0 6,2-1 0,1 0 0,3-1 11,1 0 0,2-1 11,1-2 6,3 0-1,0-3 18,2-1 0,1-3-1,1 0-10,0-1-7,1-4 1,-2 0-6,1-4-5,-3 1-12,0-1-27,-3-1-46,0 1-72,-3 0-118,-1 0-151,-1 1-336,-3 0-3159,-2 1 3915,-1 1 0,-4 2 0,-1 1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3:13.9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 1 7064,'-37'76'84,"7"-10"-56,30-51 38,2 1-44,1-1 17,1-1-17,2-1 25,1-1 4,1-2 40,1-2 21,0-1 23,1-3 61,1-1 33,0-2 12,1 0-6,-2-3-11,2-2 1,-3-2-6,1-3-23,-3-1-45,0-2-28,-3 0-39,-1-2-11,-2 0-17,0 0-34,-1 1-27,-1 0-40,-2 2-62,-2 1-72,-2 0-73,-1 1-112,1 2-152,0 0-145,1 3-1506,1 0 2167,2 1 0,1 2 0,2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3:13.9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7089,'2'72'174,"0"-10"-146,-1-45-6,0-1-22,-1 1 0,1-2 6,-1-1 5,1-2 22,-1-2 1,1 0 95,-1-2 375,0-3-392,0 0-73,0-5-50,0-6-40,0-5 12,0-1-90,3-16 96,0 12-40,8-22 73,-6 21 45,9-16-29,-8 20 68,9-9-56,-9 16 208,6-3-102,-6 9 314,4 10-274,-5-2 454,5 22-388,-6-14 505,1 24-526,-4-22 245,-2 22-402,0-23-124,-1 14-27,0-21-706,2 6 319,0-13 476,1 1 0,0-4 0,1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3:13.9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5 5739,'-9'-3'880,"2"1"-696,7 2 1188,0 0-1321,-33 14-18,25-8 6,-25 12-11,33-11-11,0 1-6,0 1 12,2-1-1,1 1 6,2-1 112,11 18-89,-7-12 189,11 24-128,-14-24 141,1 14-118,-6-13 464,-8 19-426,3-19 270,-16 17-376,11-23-28,-11 4-44,10-10-382,-9 0 57,12-2-1222,-4-1 846,12-2 706,2-1 0,-1 1 0,1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3:13.9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2 102 5739,'-1'4'0,"0"-2"1887,1-2-1702,8 67 6,-2-47 21,6 51 29,-3-64 73,0-3 0,2-2 845,15-10-963,-11 1 264,18-22-343,-22 12 85,6-27-197,-11 23-223,-1-24 11,-4 25-1143,0-19 554,-1 24 796,0-7 0,0 16 0,0 1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3:13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7 8668,'-9'62'168,"2"-9"-129,7-35 6,0 0-11,0 1 5,0-1-10,0 0-7,0-1 6,0 0 22,-1 2 1,-2 3-62,1-8-57,0 0 85,2-13 336,0 0-235,0-5-51,0 0-34,2-4-10,-1-1-12,2-2 28,2-12-22,-2 7 84,8-23-68,-6 20 23,11-21-39,-8 22 34,8-12-40,-8 18-6,9-5 40,-7 11 22,6 2-39,-3 19 17,-1 9-39,-1-1 11,-5 3 5,-4-5 0,-1 2 29,0 13-29,-2-12 68,-2 4 39,0-18-17,-1-1-185,1-6-123,2-10 185,0 2 11,4-19 0,-1 11 39,8-20-11,-4 17 78,10-16-61,-8 19 28,7-8 0,-4 12 128,8 1-100,-6 4 190,8 10-173,-13 1 358,8 18-319,-10-10-3269,0 16 3207,-5-15-22,0 4-45,-1 9-106,4-9 33,-1 6-39,7-13 67,-6-10 3336,11-1-3353,-8-5-55,14-12 61,-12 3-51,13-18 1,-7 7-1,9-18 46,-8 12-46,6-18 68,-16 27 45,4-19 11,-8 23 123,-3-11-84,-1 18 179,-6-4-223,3 10-63,-6 3-5,5 3-33,-5 17 55,5-6-28,0 26 34,4-21-3375,1 18 3386,1-18-11,1 3-22,5 8 5,2-9 0,0 6-56,5-14 56,-6-9-50,9-1 50,-8-5 3370,8-10-3375,-9 3-85,7-15 74,-9 12 21,10-21 35,-5 10-12,3-2 6,-2 3 0,-6 15-1,0-2 91,1 6-51,-3 0 213,9 7-168,-7 1 145,9 16-184,-9-7-17,6 23-45,-8-18-62,3 23-5,-5-25-460,3 12 152,-2-21-1294,2 4 879,-2-10-2817,1 0 3607,-2-2 0,0 0 0,-1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3:13.9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57 10444,'54'-25'-207,"-8"5"-6193,-27 16 5582,-5 2-1290,2-1 2108,-6 2 0,-5 0 0,-2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3:30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24575,'0'15'0,"0"-3"0,-4-1 0,0 0 0,-9-2 0,8 3 0,-3-4 0,5-4 0,-1 3 0,-4-3 0,0 4 0,0 0 0,-4 4 0,-2 1 0,1 5 0,-4-5 0,7-1 0,-2-3 0,8-1 0,-3-1 0,6 1 0,-6-3 0,6 1 0,-6-5 0,7 6 0,-4-3 0,4 4 0,0-1 0,0 0 0,0 1 0,3-4 0,2 0 0,11-4 0,-1 0 0,7-4 0,-4-1 0,4 0 0,-3 1 0,3 0 0,-4 3 0,-1-3 0,1 0 0,-1 3 0,-4-3 0,-1 4 0,-4 0 0,0 0 0,0 0 0,0 0 0,-4 0 0,0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3:30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24575,'0'8'0,"0"-1"0,0 1 0,0 0 0,0 0 0,0 0 0,0 4 0,-4-3 0,3 3 0,-2 0 0,3-3 0,0 3 0,-4-4 0,3 0 0,-2 0 0,3 0 0,0-1 0,0-2 0,0-2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664 1 5739,'-94'24'2623,"-1"1"0,0 0 1,19 7-2622,8-11 1,-20 5 0,6 2 0,33 0 19,41 10 1,3 0-1,2-1 0,2 0 1,1 0 10,2-2 7,1-1-7,3-4 12,1-1 0,1-4 0,1-3 16,1-3 6,2-4-11,1-3 6,1-2-6,1-3 0,0-1-6,2-4-5,0 0-17,1-3-33,1-2-35,1-3-77,1-1-152,-1-3-375,1 1-1384,-1-1-3584,-2 1 5612,-4 1 0,-7 5 0,-3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 5739,'3'-1'762,"-1"0"168,-2 1-707,1 52-27,-1-28-16,1 42-18,-2-41-39,0 1-28,0 0-55,-1 14-136,0 2 7,-1-2-29,1-4-50,0-16-56,0-3-414,0 3 296,0-8-44,0 2 386,0-9 0,2-2 0,-1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2 5807,'-8'-1'1786,"1"1"-1417,7 0 1783,0 0-2018,-36 40-50,25-24-39,-27 32-12,36-36 12,-1 0 17,3 0 5,-1-2 6,1 0-12,0 0 1,1-2 11,2 0 16,0-1 7,2 0 4,0-2 18,1-1 33,0-1 51,1-2 33,1 0 23,0-1 5,-1-2-16,1-1-23,-2-3-62,0 0-50,-2-1-61,1-1-29,-2 1-44,0-2-6,-1 1-51,0 0-61,-1-1-78,1 1-101,-2 1-136,0 1-194,0 2-354,0 0-448,1 2-1629,0-1 3080,0 2 0,0 0 0,0 1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20 5739,'-4'-11'0,"1"2"0,3 9 588,0 0-442,-6 67 16,4-44-38,-5 51-29,7-61-22,-1-1-40,0-1 6,0 0-5,0-1 0,1-2-29,-1-2 1,1-1-1,0-2 7,0-1 1007,0-1-947,1-7-21,0 0-23,2-5 11,0 1-5,1 0 16,-1 0 0,1-1 12,-1 0 22,0 0-11,1 1 5,1-2-11,0 2-22,1 0 0,-1 1 11,2 1-11,-1 0-5,0 2-1,0 1-5,0 2 27,0 1 46,0 1 111,0 1 84,0 3 51,-1 1 6,0 4-57,0 3-95,0 2-33,0 1-68,-1 2-39,-1 1-27,0-1-40,0 0-40,0-1-32,0-1-40,0-2-84,0-2-101,1-2-241,1-1-1299,0-3-734,1-1 2571,-1-1 0,-2-1 0,-1-1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5 5739,'-8'-3'1244,"2"1"-1099,6 2 1059,0 0-1098,-33 13 1,25-8 22,-25 11-12,34-10 1,2 2 79,4 5-136,0-3-27,2 4 44,1 0-27,-2-3 21,2 4 35,-4-5 33,-1 0 45,-1 1 27,-3-1 248,1 5-253,-2-4-22,-2 4 89,-4-1-196,0-2-27,-3 2-23,2-5-28,0-2-11,-1-2-29,2 0-122,-2-2 28,3-1-118,-1 0-650,3-2-461,2 0 0,0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 5739,'2'6'0,"-1"-2"2011,-1-4-1827,8 64 7,-4-46 44,7 47 51,-5-62 44,0-2 35,-1 0-29,1-1-23,0-3-49,-1-1 77,2-8-262,-2 1-51,1-5-34,-2 2-28,-1 1-33,-1-2-67,0 1-79,-1 0-112,1 0-201,0 1-309,0 1-13,1-2 0,-1 8 0,-1-1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75 5739,'0'3'118,"0"0"582,0-3-582,-4 28-6,3-21-56,-3 22-23,4-30-22,0 0 1,0-1-12,0-2 16,-1 1-4,1-2-1,0 0-6,0 1-5,0-2 0,0 1 0,0-1 17,0-1-17,0 1 0,0-1-5,1 0 10,0-2 1,2 2-6,0-1 5,0 0-27,1 1 33,-1 0-11,1 2 6,-1-1-1,1 1-10,0 1-1,0 0-5,0 2 0,0 0-6,0 1 11,0 1 6,-1 0 17,1 0 0,-2 1-6,1 1-5,-1 3-1,1 2 7,-1 1-1,0 2 6,-1 1-12,-1 1 12,0 0 17,0-1-1,0 0 18,0 0-1,-1-1 0,-1-2-5,0 0 17,0-1 5,0-1 11,0-1 23,1-1 28,0-2 5,1 0 135,-1-2-280,1-4 22,1-1-11,0-4 11,2 1 0,1 0 6,1-2 6,0 1-12,0-2 0,2 1-11,-1-1 0,2 2-6,-1 0 12,2 1-12,-1 1 23,-1 1-17,2 1 6,-2 2 16,1 0 29,-1 3 49,0-1 46,-1 2 44,0 3 1,-1 1 11,0 3-6,-2 0 0,1 2-22,-1 0-40,-1 1-27,0-2-23,-1 1-23,1-2-38,-1 0-40,0 0-45,-1-1-33,1 0-28,-1 0-28,0 0-29,0 1-44,0-1-62,0 0-78,0 0-95,0-1-45,0 0-1406,0-2 1910,1 0 0,-1-2 0,0-1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85 6255,'-2'-46'84,"-1"9"-23,-2 37 6,1-1-27,0 1-12,-1 0-6,1 1 12,0 1-6,0 3 0,-1 2-6,2 1-22,-1 2 22,1 2-5,-1 0-6,1 1-5,0 0 5,1 0-11,1 2 6,0-2-6,1 0 0,0-1 11,0 0-11,0-2 6,0 0-12,0-2 17,1-1 0,1-1-5,1-1 11,0-2-6,0 0 6,0-2 5,0 0 29,1 0-12,0-1 17,1-2-6,0 0-11,0-2-16,1-1-29,0-2-5,0 1-6,1 0 0,1 0 6,-1-1 0,1-1-6,0 1 6,0-2 5,0 0 6,0 1 12,0-1-1,0 1 11,0-1 6,1 1 6,-2-2 5,1 2 0,0-2-5,0 3 5,0 1 0,-2 2 17,1 1 39,-2 1 73,1 2 62,-2 1 11,-1 3-6,0 4-45,-1 2-33,0 3-23,-2 1-38,0 1-18,0 0-56,0 0-22,0 0-5,0-1-23,0 0 0,0-2-11,0-1-6,0-2-28,0-2-17,0-1-16,0-2 0,0-3 5,1 1-34,1-2-105,0-3-136,1-1-872,-1-3 609,1 0 639,-3 0 0,2 4 0,-2 1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6971,'2'-10'3725,"0"2"-3859,-2 8-107,0 0-202,57-13-476,-38 10 919,45-7 0,-57 10 0,-1 1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360 0 5896,'-4'0'1322,"1"0"436,3 0-1528,-64 26-707,43-13 695,-50 22 216,60-17-244,0 2 111,1 0-145,-1 3 35,1 1-29,1 1-28,0-1-27,2 1 286,2-2-359,0-1-6,2 0-6,1-2-11,2-2 1,-1-2-18,1-2-11,1-2 12,0-2-7,3-2 1,0-1-6,2-1 17,1-1 17,1-1-6,0-1-5,2-1-12,0 0-5,-1 0 0,1 0 22,0 1-5,0 0-1,1 3 12,-1 1 6,2 2 5,-2 4 0,2 1-12,-1 3 7,0 3-18,0 2 7,-2 3-7,0 2 12,-2 2 5,-2 2 23,0 1 11,-2 1 45,-2 0 39,0-1 39,-1-1 40,-3-2 27,-1-3 1,-4 0-6,-2-4-12,-2 1-33,-2-4-16,-1 1-35,-2-2-10,0 0-18,-3-2-16,0-2-11,-1-2-40,-1-3-22,0-1-28,0-2-17,1-2-16,1-2-29,3-2-61,2 0-101,4-2-140,2-3-213,3-3-398,4-2-565,1-2-2829,4 0 4369,-1 0 0,1 6 0,-1 3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7778,'20'44'128,"-3"-7"-139,-15-25 6,-1-1-40,0 0-17,-1 0-16,1-2-45,-1-1-1,1-1-38,-1-2 0,0-1-6,1 0-6,-1-3-177,1 1 0,0-2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 5739,'72'-11'0,"-15"3"0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 6876,'60'-10'1652,"-9"2"-2985,-32 2-123,-6 1 393,3 0 0,-11 2 1,-2 2-1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 6260,'-8'9'616,"2"-2"-448,6-7 2403,0 0-2291,-13 64-33,12-46-23,-8 49-17,17-64-11,1-2-6,2 0-11,0-1-22,0-2-17,0-1-140,13-66 0,-15 50 0,8-48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72 5739,'-9'-5'1356,"2"1"-1026,7 4 2930,0 0-2874,-6-3-72,4 2-101,-4-3-79,5 4-61,0 3-34,0 1 0,-1 3 0,0 3 6,1 3-11,0 2-17,1 3 5,0 2-5,0 1 16,0-2-10,0 0 5,1-2-6,1-2 1,1-3 5,0-1 22,0-3 85,1-3 83,1-2 96,2-2 39,0-1 0,1-4-68,0-2-50,1-6-44,-1-1-57,0-3-22,0-1-33,-1-3-23,0 0-23,-1-1-16,-1 0-23,-1 2-33,-1 0-39,-1 1-62,0 2-84,-1 2-123,-1 3-180,0 2-184,0 2-275,0 2-560,0 1-2890,0 2 4436,0 0 0,0 2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12 102 6840,'-6'93'229,"2"-13"-184,4-59-6,0 2 118,1 0-134,-1 1 11,1-1-34,0 0 0,0-1-16,1-1 84,-2-3-56,2-1-12,-2-2 0,1-1 0,-1-2 5,0-3 23,0-1 28,0-2 62,0-3 44,0-1 208,0-1-365,0-5-27,-1 0 27,0-5-5,0-1-11,-1-2 22,1-2-5,0-2 0,0-1 16,0-2-11,0-2 0,1-2 12,0-1-6,0-1 33,0 0 0,0 0 40,0 0 16,0 0 12,1 0 28,0 1-1,2 0 13,1 2-18,0 0-11,1 2-29,1 2-4,2 0-12,0 2-12,1 1-10,0 1-12,2 3 1,0 0-18,1 3-5,0 1-11,0 2 34,0 3 33,-1 2 28,-1 3 16,-1 3 7,-1 2 5,-1 3 0,-2 0 17,-2 2-23,-1 1-11,-1 1 0,-1 0 1,-3 1 27,-1 0 0,-4 1 11,-1-1-5,-1-1-6,-1-1-16,-1-4-39,-1 0-46,1-4-72,0-1-90,2-2-141,1-1-268,2-1-565,-1-1-3664,3-1 4750,1 0 0,3 0 0,0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447 19 9313,'-54'-10'532,"8"2"-415,36 9-5,0 2 12,-2 1 21,-1 3 40,-1-1-17,-1 2-39,0 0-12,-1 1-38,1 1-6,-1 1 5,0 0-33,0 4-6,0 0 0,1 2-22,0 1 11,1 2-6,-1 0-16,2 3 16,0 1-22,1 0 0,0 0-16,2-1 4,0 0 7,0-1-1,3-1-5,0-2-6,2-2-5,2 0-1,2-2 12,0 0-6,1-1 1,1 0-1,2 1 0,1-1 0,3 0 6,2-1 0,1 0 0,3-1 11,1 0 0,2-1 11,1-2 6,3 0-1,0-3 18,2-1 0,1-3-1,1 0-10,0-1-7,1-4 1,-2 0-6,1-4-5,-3 1-12,0-1-27,-3-1-46,0 1-72,-3 0-118,-1 0-151,-1 1-336,-3 0-3159,-2 1 3915,-1 1 0,-4 2 0,-1 1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 1 7064,'-37'76'84,"7"-10"-56,30-51 38,2 1-44,1-1 17,1-1-17,2-1 25,1-1 4,1-2 40,1-2 21,0-1 23,1-3 61,1-1 33,0-2 12,1 0-6,-2-3-11,2-2 1,-3-2-6,1-3-23,-3-1-45,0-2-28,-3 0-39,-1-2-11,-2 0-17,0 0-34,-1 1-27,-1 0-40,-2 2-62,-2 1-72,-2 0-73,-1 1-112,1 2-152,0 0-145,1 3-1506,1 0 2167,2 1 0,1 2 0,2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7089,'2'72'174,"0"-10"-146,-1-45-6,0-1-22,-1 1 0,1-2 6,-1-1 5,1-2 22,-1-2 1,1 0 95,-1-2 375,0-3-392,0 0-73,0-5-50,0-6-40,0-5 12,0-1-90,3-16 96,0 12-40,8-22 73,-6 21 45,9-16-29,-8 20 68,9-9-56,-9 16 208,6-3-102,-6 9 314,4 10-274,-5-2 454,5 22-388,-6-14 505,1 24-526,-4-22 245,-2 22-402,0-23-124,-1 14-27,0-21-706,2 6 319,0-13 476,1 1 0,0-4 0,1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5 5739,'-9'-3'880,"2"1"-696,7 2 1188,0 0-1321,-33 14-18,25-8 6,-25 12-11,33-11-11,0 1-6,0 1 12,2-1-1,1 1 6,2-1 112,11 18-89,-7-12 189,11 24-128,-14-24 141,1 14-118,-6-13 464,-8 19-426,3-19 270,-16 17-376,11-23-28,-11 4-44,10-10-382,-9 0 57,12-2-1222,-4-1 846,12-2 706,2-1 0,-1 1 0,1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2 102 5739,'-1'4'0,"0"-2"1887,1-2-1702,8 67 6,-2-47 21,6 51 29,-3-64 73,0-3 0,2-2 845,15-10-963,-11 1 264,18-22-343,-22 12 85,6-27-197,-11 23-223,-1-24 11,-4 25-1143,0-19 554,-1 24 796,0-7 0,0 16 0,0 1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7 8668,'-9'62'168,"2"-9"-129,7-35 6,0 0-11,0 1 5,0-1-10,0 0-7,0-1 6,0 0 22,-1 2 1,-2 3-62,1-8-57,0 0 85,2-13 336,0 0-235,0-5-51,0 0-34,2-4-10,-1-1-12,2-2 28,2-12-22,-2 7 84,8-23-68,-6 20 23,11-21-39,-8 22 34,8-12-40,-8 18-6,9-5 40,-7 11 22,6 2-39,-3 19 17,-1 9-39,-1-1 11,-5 3 5,-4-5 0,-1 2 29,0 13-29,-2-12 68,-2 4 39,0-18-17,-1-1-185,1-6-123,2-10 185,0 2 11,4-19 0,-1 11 39,8-20-11,-4 17 78,10-16-61,-8 19 28,7-8 0,-4 12 128,8 1-100,-6 4 190,8 10-173,-13 1 358,8 18-319,-10-10-3269,0 16 3207,-5-15-22,0 4-45,-1 9-106,4-9 33,-1 6-39,7-13 67,-6-10 3336,11-1-3353,-8-5-55,14-12 61,-12 3-51,13-18 1,-7 7-1,9-18 46,-8 12-46,6-18 68,-16 27 45,4-19 11,-8 23 123,-3-11-84,-1 18 179,-6-4-223,3 10-63,-6 3-5,5 3-33,-5 17 55,5-6-28,0 26 34,4-21-3375,1 18 3386,1-18-11,1 3-22,5 8 5,2-9 0,0 6-56,5-14 56,-6-9-50,9-1 50,-8-5 3370,8-10-3375,-9 3-85,7-15 74,-9 12 21,10-21 35,-5 10-12,3-2 6,-2 3 0,-6 15-1,0-2 91,1 6-51,-3 0 213,9 7-168,-7 1 145,9 16-184,-9-7-17,6 23-45,-8-18-62,3 23-5,-5-25-460,3 12 152,-2-21-1294,2 4 879,-2-10-2817,1 0 3607,-2-2 0,0 0 0,-1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57 10444,'54'-25'-207,"-8"5"-6193,-27 16 5582,-5 2-1290,2-1 2108,-6 2 0,-5 0 0,-2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 8780,'-7'75'62,"1"-12"-169,4-49-21,2-2-29,-1-1-79,1 0-47,-1-3-120,1 0-67,0-3-12,0-1-355,0-1 837,0-2 0,0-1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7 225 5986,'-4'4'677,"1"-1"2410,3-3-2757,8 7-56,-3-7-61,8 4-56,-4-9-39,1-1-34,0-2-12,0 0 164,19-26-214,-15 17 12,18-33-29,-23 33 29,2-14-1,-7 18 152,1-13-50,-3 16 627,0-6-471,-2 15 17,0 1-314,-1 3 29,-4 21-6,2-8 78,-6 31-67,7-25 0,-3 21-11,3-21-40,-2 34 6,2-31-111,-2 33 32,4-40-279,0 12 22,0-18-2789,0 6-230,0-12 3372,0 3 0,0-9 0,0 1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27 5739,'-2'4'745,"1"-2"3736,1-2-4207,37-1-39,-21-1-39,30-1-33,-32-1-23,0 0-28,-1 0-17,-1 1 46,10-3-136,-10 4-67,8-2-33,-15 4-723,3 0 202,-5 0 616,5 2 0,-6-1 0,2 1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366 75 5739,'0'-6'0,"0"2"684,0 4-578,-12-9-5,8 6 11,-9-7-17,11 8 6,-1 0-12,2 0 1,-2 0 0,1 0-6,0 2 0,0-2 50,-1 2-78,1-1 39,-2-1-56,2 2 79,-1-2-79,2 1 0,0-1 112,0-1-67,0 1 28,0-1 28,0 1 6,1 1 919,0 0-505,-1-1-448,0 1 263,0 0-280,-1 0-16,2 0 5,-3 1-6,1-1 12,-1 1-18,1-1 12,-1 1-11,1-2 11,-1 2 0,1 0-22,-2 0 95,-2 0-129,1 0-12,-3 0 7,2 0-6,0 2-12,-2 0 1,1 2 11,1 0 5,-6 3-33,5-2 11,-3 2 0,2-1-6,2 0-5,-2 3-11,4-4 22,-2 3 11,-2 2-11,3-3 11,-3 3 0,2-1-5,2-4 5,-1 3 0,1-2-16,1-2 10,0 2 18,-1-1-12,1 0 0,-1 0 0,-1 1-5,2-2-6,-2 2 0,2-1-6,0-1 1,1 1 5,-4 7-6,2-4 6,-1 7-6,-2 1 1,2-3 5,-3 5 0,3-4 0,-1 1 0,1 0-6,-5 17 1,6-11-7,-4 12-10,4-9 11,2-6 0,0 5 5,1-7-5,1-1 0,0-1-96,0 8 74,2-8 5,-1 5-23,6-7 34,-2-3 12,4 2-1,-2-3-5,0-1 11,2 1-34,5 5 34,-4-3-5,5 2 22,-3-4-6,-3-3 6,3 1 39,2-3-28,-3-2-6,4 1 34,1-2-17,-3-1-11,3-2 17,2-3-39,-5 0-1,6-3-27,-1 1-29,-4 2-44,2-2-314,-1 1-139,-5 1-701,3 0 1249,-5 1 0,-4 3 0,0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0 5771,'-42'88'471,"9"-16"-253,33-57-5068,3 3 5040,0-5 1407,4 2-1407,0-8 1294,11 0-1265,-5-4 218,13-4-252,-13-4 283,10-16-306,-10-1 3314,3-11-3481,-7 4-202,-4 1-34,-2 8-607,-2-4 0,-1 17 0,0-3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5690,'2'89'201,"-1"-15"-150,-2-58 107,1-2-107,0 2 4,0-5-44,0 0 30,0-6-29,0-3 73,0 0 207,1-2-203,2-7-72,-1 2 5,0-6-5,1-2 6,-1 3 10,1-4 130,4-9 55,2 3-140,1-3 208,6 3-202,-9 13 61,9-2 96,-7 6 140,3 3-112,-3 2 51,-2 2 727,2 18-537,-2 6-421,0 4-5,-3 13-112,-3-25-325,4 22-44,-2-26-451,6 13 0,-5-22 0,1 2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 3 5739,'-2'-2'510,"0"1"392,2 1-690,-21 23-5,18-10-5,-15 20-34,24-18-6,0 0-10,1 1-29,0-1 0,0 1 0,0-1-11,0 1 17,-1-1 17,-1-1 252,1 6-112,-3-7 27,0 6 337,-3-4-348,-2-2-61,-1 0 95,-5-1-252,0-4-11,-3 2-17,-2-3-101,2-4-45,-2 0-330,0-2-89,4-3-544,-2-1-275,5-3 1328,1-2 0,3 4 0,0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 5739,'6'-4'325,"-1"1"-90,-5 3 3277,0 0-3181,12 60-7,-4-42-38,9 44-12,-6-58-44,0-2-40,0-1 1,1-1-23,0 0 28,0-2 174,3-5-236,-5-1-22,1-4-28,-5 3-39,-2-1-34,0 1-61,-2-2-84,0 1-668,0-6-480,-1 3-3277,1-1 4559,-2 5 0,1 5 0,-1 1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39 5739,'2'-3'0,"0"0"644,-2 3-576,20 40 10,-15-24 0,16 33-16,-20-33-23,0 0 0,0-1-16,-1 0-12,1-2 6,-1 0-23,0-3 29,0 6-23,0-8 11,0 3 39,0-9 314,0-1-269,1-4-33,0-1-23,2-4-22,-1 1-12,2-3-5,0 0 28,2-5-16,1 3 21,5-16-22,-5 14 12,3-9 5,-1 7-17,-3 4-84,9-4 28,-8 9-5,10 1 67,-10 9 0,4 3 5,-3 11-11,-2-1 40,3 22-35,-6-17-4,0 12 32,-2-8-21,-1-8 117,-1 15-79,1-20 18,-1 6 167,1-14-44,0-2-213,0-9-1,0 1 7,1-7-1,0 1 17,2-1-5,1-1 22,3-6-11,-1 4 5,2-3 29,1 0-29,-2 6 112,8-10-83,-7 13 190,9-5-73,-9 12 28,3 1 297,-2 7-274,-1 0-18,2 7-38,-3-1-35,0 2-21,0 1-34,-1 0-34,0-1-28,-1 0-11,1-2-17,7 8 34,-4-8 5,4 4 62,-3-9-33,-3-3 10,2-1 23,2-3-61,-3-2-1,2-2 6,0-4-28,-2 1 0,2-3 0,-1-4 0,-3 4-17,2-6-22,-1-3 17,-2 3-1,1-5-27,-4 1 33,0 4-11,-1-15 28,-1 14 11,0-7 29,0 9-35,0 7-33,0-1-95,-3 9 73,0 2-40,-6 13 73,5-2-16,-4 29 16,6-19 17,0 16-17,2-9 6,0-7-28,4 16 22,-1-21-22,7 13 50,-4-22-6,2 4 18,-1-11-18,-2 0 12,8-4-39,-7-2-6,5-4-62,-2-4 34,-1 2 0,2-3-56,0-1 73,-3 3 5,3-4 6,0-1 34,-3 4 56,8-13-40,-7 14 12,3-5 22,-2 8-45,-4 4 6,3 0 61,-3 5 0,-1 0 6,2 3 124,-1 8-113,-1 0-17,1 7-5,-1 4-62,-1-4 0,-1 4-16,0 2-12,-1-5-50,3 18 11,-3-19-39,3 8-309,-1-14 1,-2-4 403,5 1 0,-4-7 0,2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9668,'98'-16'-2106,"-16"3"-1030,-67 11 3294,-2 0 1,-7 1 0,-2 0-1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50 161 6923,'55'-83'677,"-10"16"-520,-34 62 390,0 2-413,0 1 116,-1 1-159,-1 2 43,1 2-73,-3 2 233,0 3-199,-2 2 6,-1 2 95,-2 19-151,-3-10-12,-2 15 18,-8-2-18,0-8 12,-5 10 90,-3 0-46,2-9 415,-26 31-353,22-32 225,-20 23-108,27-32 679,-7 12-633,14-14 711,-3 16-835,9-20 141,5 12-180,1-16 241,14 7-319,-7-7-146,22 5-106,-18-7-3378,25 1 3557,-22-3 0,3-1 0,-15-2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5:49.8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83 11021,'-8'0'840,"1"0"-566,7 0 298,0 0-449,0-2-22,0-1 252,1-9-236,0 4 91,4-10-102,1 6-100,1 0-130,9 0 80,-6 9 72,15 5-34,-14 2 6,4 5-11,-9-2 0,0-1-3443,1 6 3448,-2-3 12,1 3-6,-2 0-17,-2 2 23,-1 5-6,-1-5 28,0 4 3462,-4-6-2948,-2 4 75,-3-2-161,2-3 313,1-6-24,1-2-50,2-2-122,-1 0-87,3-2-932,0-3 1309,0 1 55,1-3 373,1 2 329,5-2-627,8 2-4812,-1 0 3974,5 6-483,10 12-723,-7-1 306,13 10-550,-19-9 99,0 5 886,-9-8 1050,1 4 408,-6-4 1264,-4 1 498,-10 11-1111,3-10-164,-13 9-632,7-13-826,0 0-197,-5 0-419,5-4-969,0-1-135,-7-1-187,12-1 125,-3-2-161,9 0-145,4 0 1667,5 0 1,-2 0-1,3 0 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 7263,'10'-18'-508,"-2"3"0,-7 16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1 5739,'-69'50'1379,"-1"-1"1,6-4 0,16-5-1284,37-14 38,2 2-5,2 0 16,0 2-33,2-1-11,2 0-39,1 0-17,1-2-1,0 0-21,2-3 10,9 16-38,-2-17-51,24 19-11,-14-28-264,21 6-5,-19-15-2476,33-5 1356,-29-4 1456,16-3 0,-33 3 0,-3 2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50 5739,'-1'3'191,"-1"-1"856,2-2-862,-23 66-721,17-41 704,-14 51 220,24-60-237,4-3 123,1-1 6,10 0 381,18-7-661,-17-60 0,-1-11 0,15 34 0,-25-31 0,1-1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0 6815,'-9'78'0,"3"-14"11,5-48 789,4 84-727,-3-67 22,4 61 113,-4-92-74,1 1 1670,-1-2-1776,1-7 0,-1 0-6,0-6 1,0 3-29,-1-6-11,1-2 6,-1-10 11,3 8 0,4-12-5,0 17-3387,8-14 3403,-7 16-6,5-6 29,8-4-45,3 4 0,2-2-1,8 10 24,-17 9 27,16 11-17,-17-3 129,11 18-16,-16-12-2068,4 12 2146,-10-11 45,1 5 924,-4 18-762,-2-8-274,-2 12-62,0-16-45,-3 3-1137,4-10 1098,3 2 0,0-14 0,3-6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0 5790,'-3'0'745,"1"0"1612,2 0-1959,-55 34-202,41-19-11,-40 29 140,54-20-179,1-5-18,1 7 63,4 0 5,0 2 162,0 6 213,-2-3 23,-5-3-168,-4-7-179,-3-4-113,-2-5-106,1-6-179,-1-3-12,3-4-834,0-6 426,5 1-1956,7-13 848,6 3 1679,9-11 0,-8 15 0,-1-1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47 5739,'22'72'2813,"-1"0"1,-4-2 0,4-25-2293,9-58-409,-12 2-5627,16-22 5565,-16 2-55,-1-2-226,1-34-973,-12 38 106,2-23 1098,-8 33 0,-1 10 0,1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 7686,'23'94'308,"-4"-14"-258,-17-57 140,0-1-156,-2 2 47,2-2-48,-2-2 44,0-3 411,0 1-212,0-10-74,0 1-230,0-11-67,-2-14 72,1 2-33,1-35 51,2 26-7,4-28 7,0 30 27,8-20-27,-8 22-7,13-24-16,-12 30-100,8-12 71,-9 21 1,5 3 84,-5 5 90,7 23-90,-8-11 34,2 24-40,-6-21 51,0 22-39,-3-19 100,0 23-50,-1-31 118,0 8-146,3-20-28,0-7-34,0-2 17,5-25 0,-1 15 6,6-19-6,-3 22 12,10-12-23,-7 14-34,19-8 23,-17 15 33,16 2-10,-16 8 10,13 17-16,-12-7-34,16 22 16,-18-23 46,14 11-28,-16-21 10,7 1-27,-9-8-207,7-18 111,-8 7-245,6-31 268,-9 25-28,0-19 88,-3 20 137,-7-13-46,3 20 68,-14-2-74,10 18 124,-11 12-45,11-1 471,-9 36-466,11-24 258,-2 37-296,8-40 33,5 16-107,-1-26 163,17 7-128,-10-15 77,20-1-134,-19-9 17,14-9-28,-13 2-39,23-24 6,-21 17-1,22-28 28,-26 29 18,10-16-7,-13 19 29,7-15-73,-8 17-40,6-5 124,-9 15 123,4 11-84,-4 0 157,5 41-213,-5-23 17,4 51-57,-6-47-10,1 27 5,-2-35-380,2 12 206,-2-24-1097,2 0 319,-2-16 969,0-21 0,0 15 0,-1-11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32 6361,'80'-5'6850,"-11"0"-8055,-49 1-766,0-1 1971,2-1 0,-10 3 0,-1-1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25 162 6047,'-2'-5'247,"1"1"3035,1 4-3080,36-62-46,-22 43-60,29-46-46,-33 61-39,2 2 12,-2 1-1,0 3 45,2 6-33,-4 0 72,1 11-89,-7 6 17,-4 15-23,-3-7 45,-13 20-34,7-31 23,-17 24-11,5-17-34,4-3-168,2-7 95,14-15 28,3 0 79,3-3 5,12 2-67,-4-1 17,21 5 11,-17-2 0,19 11 0,-20-6 100,10 21-16,-15-14 409,0 33-274,-11-28 279,-7 21-212,-1-26 750,-16 14-341,4-13-186,-12 7-352,13-13-140,-11 1-230,17-8 213,-18 7 0,25-10 0,-8 4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5 5739,'-6'2'107,"2"0"1063,4-2-1069,-32-1 11,20 0 6,-26-1-18,27 1-16,-2-1 84,-12 1-123,10 1-28,-21 6-34,22 0-17,-15 20 23,18-9-11,-11 32 11,14-23-6,-5 44 17,10-34-11,-1 57 11,3-47-3,1 11 0,0 1 3,0-3 3,0 9 0,0-1 2,0-6 0,1 6 1,0 0-6,0-10 8,1 6 1,1 0-3,-2-9 5,3 6 0,0-1 0,1-6-8,1 5 0,1-1-9,1-6 12,1 4 0,0 0-6,1-7 11,0 7 0,0-1 0,0-6 8,-1 7 1,1-1-3,-2-6 8,1 6 1,0 0-10,-3-6 18,2 7 0,-1 0-18,-2-7 4,1 8 0,0 1-15,-2-7 6,0 8 1,0-1-1,-1-5 5,1 9 1,0 0 6,0-5 2,1 6 0,-1 1-19,-1-7 55,1 5 1,1 1-6,-3-8 42,2 6 0,0 0-31,-1-8-11,1 6 0,0-1-22,0-8 5,4 50-39,-4-55 34,3 48-29,-4-51 23,1 45-28,-3-48 45,-1 42-17,0-43 39,0 43-32,0-41 49,0 40-56,0-43 22,0 38-39,0-41 40,0 33-46,0-36 12,0 29-6,0-33 45,0 28-22,0-29 78,0 27-62,0-28 101,0 27-128,0-27 10,0 23-27,1-24 39,3 22-23,-1-24 17,4 23-22,-4-22 0,6 22-17,-4-23 11,6 21-16,-6-22 21,11 17-10,-8-18 16,13 15 1,-12-17 16,19 19-28,-15-20 6,15 11-11,-15-16 55,17 6-50,-13-8 29,26 4-18,-23-6 62,39 1-67,-32-3 89,38 1-67,-37-2 6,26 2-45,-27-1 28,41-7-33,-35 5 21,48 3-10,-49 1-17,31 7 5,-31-10-22,37 0 28,-33 0 25,13-6 1,1 2-26,-8 10 22,47-14-16,-53 17 5,41-9-6,-35 0-25,12 0 1,0 0 25,-9-1 16,44 1-22,-55 0 11,35 0-11,-34 0 0,59-9-28,-56 18 17,40-12 22,-48 16 29,32-6-40,-28-4-6,41 4 12,-43-5 27,42 1-27,-41-2-1,41 2 1,-42-1-28,52 6 22,-52-4 0,36 4-6,-43-5 12,37 4 5,-32-4-11,32 1 0,-37-3-23,26 0 23,-25-1 17,34 0-17,-35 0 17,47 0 5,-42 0-5,43 0-28,-46 0 11,24-1 0,-26 1-11,39-1-6,-34 1 6,43 0 28,-46 0-12,22-2-5,-26 1 28,30-4-28,-27 2 23,34-4-23,-37 4 0,18-5 5,-22 4 96,19-10-67,-21 6 83,20-17-61,-25 14 51,8-17-63,-12 13 63,6-31-96,-8 23 28,3-36-5,-7 36-1,1-36-33,-2 31 6,4-41 5,-2 35-22,4-46-6,-3 43 17,4-33-5,-3 37 10,5-47 12,-5 40 28,6-55-23,-8 58 1,4-34-18,-5 36 6,4-56-16,-3 48 2,0-11 0,1-1 9,-2 14-1,3-57-5,-3 55-6,0-8 1,0 1 5,-1 5-11,1-8 0,-1 0-6,-1 4 0,0-7 0,0 0 12,0 6 7,0-6 1,0 0 3,0 8 8,0-5 0,0 0-8,0 6-4,0-5 1,0 0-3,0 6-3,-1-5 1,0-1-4,0 7 6,0-8 0,0 0 11,1 5 3,0-7 0,-1-1-25,1 5 11,1-6 0,0 1 0,0 6-3,2-4 0,1 1-2,0 8-12,1-6 0,0 1 12,0 7-12,4-52 11,-5 54 6,3-49-5,-5 50-23,3-44 11,-4 48 0,2-30 0,-3 37-11,1-43 28,-1 37-11,0-44 0,0 49 0,0-33 11,0 36-12,0-35 24,0 35-7,0-32 6,-1 33-22,-1-31 0,1 33 0,0-34 0,1 32-17,3-32 11,-1 33-28,6-29 45,-5 32-22,8-26 27,-7 29 12,5-24-17,-6 27 34,5-20-23,-6 22 90,2-12-57,-4 17 29,-3-8-56,0 10 56,-7-8-45,4 8 95,-11-9-61,7 9 134,-16-8-140,13 9 128,-19-4-111,17 7 23,-20-3-108,19 4-133,-19 0-23,23 3-2319,-11 6-1249,17-2 3736,-2 5 0,8-7 0,-1-2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447 19 9313,'-54'-10'532,"8"2"-415,36 9-5,0 2 12,-2 1 21,-1 3 40,-1-1-17,-1 2-39,0 0-12,-1 1-38,1 1-6,-1 1 5,0 0-33,0 4-6,0 0 0,1 2-22,0 1 11,1 2-6,-1 0-16,2 3 16,0 1-22,1 0 0,0 0-16,2-1 4,0 0 7,0-1-1,3-1-5,0-2-6,2-2-5,2 0-1,2-2 12,0 0-6,1-1 1,1 0-1,2 1 0,1-1 0,3 0 6,2-1 0,1 0 0,3-1 11,1 0 0,2-1 11,1-2 6,3 0-1,0-3 18,2-1 0,1-3-1,1 0-10,0-1-7,1-4 1,-2 0-6,1-4-5,-3 1-12,0-1-27,-3-1-46,0 1-72,-3 0-118,-1 0-151,-1 1-336,-3 0-3159,-2 1 3915,-1 1 0,-4 2 0,-1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54 8009,'-36'63'387,"7"-9"-264,28-40 135,1 0-162,0 0 49,1-1-89,1 0 24,2-2-29,0-1 68,0-1-41,2-2 68,-1-1 84,2-3 106,0-1 89,0-2-10,0-4-35,0 0-83,0-6-50,0-1-29,0-2-39,-1-3 12,0-1-28,-1-1-18,-2 0-10,0-1-46,-1 1-50,-1 1-27,-1 0-74,0 2-72,-2 1-90,0 0-107,-2 1-73,1 1-77,0 1-113,1 3-246,0 0-309,0 3-1942,2 2 3091,-1 2 0,1 0 0,0 1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 1 7064,'-37'76'84,"7"-10"-56,30-51 38,2 1-44,1-1 17,1-1-17,2-1 25,1-1 4,1-2 40,1-2 21,0-1 23,1-3 61,1-1 33,0-2 12,1 0-6,-2-3-11,2-2 1,-3-2-6,1-3-23,-3-1-45,0-2-28,-3 0-39,-1-2-11,-2 0-17,0 0-34,-1 1-27,-1 0-40,-2 2-62,-2 1-72,-2 0-73,-1 1-112,1 2-152,0 0-145,1 3-1506,1 0 2167,2 1 0,1 2 0,2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7089,'2'72'174,"0"-10"-146,-1-45-6,0-1-22,-1 1 0,1-2 6,-1-1 5,1-2 22,-1-2 1,1 0 95,-1-2 375,0-3-392,0 0-73,0-5-50,0-6-40,0-5 12,0-1-90,3-16 96,0 12-40,8-22 73,-6 21 45,9-16-29,-8 20 68,9-9-56,-9 16 208,6-3-102,-6 9 314,4 10-274,-5-2 454,5 22-388,-6-14 505,1 24-526,-4-22 245,-2 22-402,0-23-124,-1 14-27,0-21-706,2 6 319,0-13 476,1 1 0,0-4 0,1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5 5739,'-9'-3'880,"2"1"-696,7 2 1188,0 0-1321,-33 14-18,25-8 6,-25 12-11,33-11-11,0 1-6,0 1 12,2-1-1,1 1 6,2-1 112,11 18-89,-7-12 189,11 24-128,-14-24 141,1 14-118,-6-13 464,-8 19-426,3-19 270,-16 17-376,11-23-28,-11 4-44,10-10-382,-9 0 57,12-2-1222,-4-1 846,12-2 706,2-1 0,-1 1 0,1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7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2 102 5739,'-1'4'0,"0"-2"1887,1-2-1702,8 67 6,-2-47 21,6 51 29,-3-64 73,0-3 0,2-2 845,15-10-963,-11 1 264,18-22-343,-22 12 85,6-27-197,-11 23-223,-1-24 11,-4 25-1143,0-19 554,-1 24 796,0-7 0,0 16 0,0 1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8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7 8668,'-9'62'168,"2"-9"-129,7-35 6,0 0-11,0 1 5,0-1-10,0 0-7,0-1 6,0 0 22,-1 2 1,-2 3-62,1-8-57,0 0 85,2-13 336,0 0-235,0-5-51,0 0-34,2-4-10,-1-1-12,2-2 28,2-12-22,-2 7 84,8-23-68,-6 20 23,11-21-39,-8 22 34,8-12-40,-8 18-6,9-5 40,-7 11 22,6 2-39,-3 19 17,-1 9-39,-1-1 11,-5 3 5,-4-5 0,-1 2 29,0 13-29,-2-12 68,-2 4 39,0-18-17,-1-1-185,1-6-123,2-10 185,0 2 11,4-19 0,-1 11 39,8-20-11,-4 17 78,10-16-61,-8 19 28,7-8 0,-4 12 128,8 1-100,-6 4 190,8 10-173,-13 1 358,8 18-319,-10-10-3269,0 16 3207,-5-15-22,0 4-45,-1 9-106,4-9 33,-1 6-39,7-13 67,-6-10 3336,11-1-3353,-8-5-55,14-12 61,-12 3-51,13-18 1,-7 7-1,9-18 46,-8 12-46,6-18 68,-16 27 45,4-19 11,-8 23 123,-3-11-84,-1 18 179,-6-4-223,3 10-63,-6 3-5,5 3-33,-5 17 55,5-6-28,0 26 34,4-21-3375,1 18 3386,1-18-11,1 3-22,5 8 5,2-9 0,0 6-56,5-14 56,-6-9-50,9-1 50,-8-5 3370,8-10-3375,-9 3-85,7-15 74,-9 12 21,10-21 35,-5 10-12,3-2 6,-2 3 0,-6 15-1,0-2 91,1 6-51,-3 0 213,9 7-168,-7 1 145,9 16-184,-9-7-17,6 23-45,-8-18-62,3 23-5,-5-25-460,3 12 152,-2-21-1294,2 4 879,-2-10-2817,1 0 3607,-2-2 0,0 0 0,-1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8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57 10444,'54'-25'-207,"-8"5"-6193,-27 16 5582,-5 2-1290,2-1 2108,-6 2 0,-5 0 0,-2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24575,'0'15'0,"0"-3"0,-4-1 0,0 0 0,-9-2 0,8 3 0,-3-4 0,5-4 0,-1 3 0,-4-3 0,0 4 0,0 0 0,-4 4 0,-2 1 0,1 5 0,-4-5 0,7-1 0,-2-3 0,8-1 0,-3-1 0,6 1 0,-6-3 0,6 1 0,-6-5 0,7 6 0,-4-3 0,4 4 0,0-1 0,0 0 0,0 1 0,3-4 0,2 0 0,11-4 0,-1 0 0,7-4 0,-4-1 0,4 0 0,-3 1 0,3 0 0,-4 3 0,-1-3 0,1 0 0,-1 3 0,-4-3 0,-1 4 0,-4 0 0,0 0 0,0 0 0,0 0 0,-4 0 0,0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0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24575,'0'8'0,"0"-1"0,0 1 0,0 0 0,0 0 0,0 0 0,0 4 0,-4-3 0,3 3 0,-2 0 0,3-3 0,0 3 0,-4-4 0,3 0 0,-2 0 0,3 0 0,0-1 0,0-2 0,0-2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19.00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 16383,'49'0'0,"-7"0"0,-28 0 0,2 0 0,0 0 0,-2 0 0,4 0 0,-2 0 0,-3 0 0,8 0 0,-8 0 0,2 0 0,3 0 0,-5 0 0,5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20.35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17 16383,'38'0'0,"-2"0"0,-23 0 0,0 0 0,19 0 0,-11 0 0,13 0 0,-13 0 0,-8 0 0,3 0 0,0-4 0,-2 3 0,5-2 0,-7-1 0,4 3 0,-1-2 0,1 3 0,-1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7229,'1'-6'750,"0"1"-727,-1 5 178,0 0-184,6 49-17,-4-30-17,5 39 0,-5-42 17,-1 0-16,0-1 21,-1-2-22,1-2-78,-1-3-78,0-4 21,0-2 57,1-1 151,1-6 0,0-1-11,0-4 22,1 0 12,-1-1 27,2-1 12,0 0 10,1 0 18,0 0 11,0 0 33,0 1-5,1 1 34,-2-1 0,1 3-12,-1 0 17,0 2 0,-1 2 73,-1 1 106,0 1 213,-1 1 45,0 1-50,0 2-135,1 2-241,0 4-129,0 4-61,0 2-34,0 3-50,0 1-45,-1 0-78,0-2-57,0 0-134,0-3-202,0-1-234,1-2-426,0-2-3160,1-2 4375,0-2 0,-2-3 0,0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21.85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17 16383,'39'0'0,"-7"0"0,-20 0 0,-3 0 0,23 0 0,-20 0 0,15 0 0,-15 0 0,-3 0 0,14 0 0,-13 0 0,12 0 0,-10-4 0,3 3 0,5-6 0,-7 6 0,5-2 0,-7 3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23.29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9 16383,'51'4'0,"-11"-1"0,-29-3 0,-3 0 0,11 0 0,-4 0 0,5 0 0,-4 0 0,1 0 0,-3 0 0,10 0 0,-15 0 0,11 0 0,-4-3 0,2 2 0,-2-3 0,0 1 0,-4 2 0,4-3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25.38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0 16383,'40'0'0,"-2"0"0,-25 0 0,0 0 0,11 0 0,-9 0 0,6 0 0,-4 0 0,-5 0 0,9 0 0,-8 0 0,7 0 0,-7 0 0,3 0 0,1 0 0,-1 0 0,0 0 0,0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26.99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8 16383,'48'0'0,"-6"0"0,-29 0 0,3 0 0,1 0 0,-3 0 0,5 0 0,-2-3 0,-4 2 0,6-3 0,-6 4 0,2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28.30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8 16383,'50'0'0,"-8"0"0,-29 0 0,2 0 0,5 0 0,-6 0 0,9 0 0,-9 0 0,-1 0 0,7 0 0,-6 0 0,3 0 0,-1 0 0,-4 0 0,5-3 0,-1 2 0,-1-3 0,0 4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4:33.956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8 16383,'59'-4'0,"-8"1"0,-38 3 0,3 0 0,0 0 0,-2 0 0,15 0 0,-17 0 0,10 0 0,-8 0 0,-4 0 0,12 0 0,-9 0 0,3 0 0,2 0 0,-5 0 0,6 0 0,-4 0 0,0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5:25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24575,'12'0'0,"6"0"0,5 0 0,18 0 0,-3 0 0,17 0 0,2 0 0,8 0 0,33 0 0,-20 0 0,-24 0 0,-2 0 0,14 0 0,-11 6 0,-1 2 0,12 0 0,6 10 0,0 2 0,-4-4 0,4 8 0,-1 0 0,-6-8 0,1 10 0,-1 1 0,-6-6 0,3 7 0,-2 3 0,-7 0 0,1 3 0,-1 1 0,-9-2 0,1 5 0,-3 0 0,-12-13 0,33 47 0,-40-43 0,26 52 0,-23-32 0,12 22 0,-15-21 0,-4-16 0,-6-4 0,-5-12 0,-3-1 0,3-4 0,-7 4 0,6-8 0,-7 3 0,8 0 0,-7-3 0,6 3 0,-6-4 0,6-1 0,-6 1 0,2-4 0,-3-1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5:26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0 911 24575,'8'0'0,"9"0"0,2 0 0,9 0 0,7 0 0,1 0 0,12 0 0,-5 0 0,5-5 0,-6-1 0,-11 1 0,8-9 0,-8 7 0,11-13 0,-6 4 0,4 0 0,-10-2 0,10 6 0,3-12 0,-6 11 0,17-13 0,-1-4 0,0 9 0,6-18 0,-3 19 0,21-22 0,-13 16 0,22-18 0,-27 20 0,-11 2 0,2-1 0,29-5 0,5-5 0,-29 12 0,-19 9 0,-1-7 0,-11 13 0,-2-7 0,-9 9 0,-1-1 0,-4-2 0,0 3 0,0-4 0,0-4 0,0 3 0,4-8 0,1 4 0,5-5 0,4 0 0,-3 0 0,8-1 0,-3 1 0,0 3 0,3-3 0,-3 8 0,0-8 0,3 8 0,-8 1 0,3 1 0,-5 3 0,1 0 0,-5-3 0,3 7 0,-2-2 0,3-1 0,1 3 0,-1-7 0,-4 7 0,4-3 0,-8 1 0,3 2 0,-4-3 0,-1 4 0,1 0 0,0 0 0,0 0 0,-1 0 0,0 0 0,-3 0 0,-1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5:2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3382 24575,'25'-4'0,"1"-11"0,16-8 0,-2-15 0,15 3 0,-8-9 0,10 2 0,-9-10 0,5 3 0,-12-3 0,10 5 0,-14-3 0,0 7 0,1-3 0,5-35-594,-5 31 0,2-1 594,-12 5 0,-1 1 0,4 3 0,-1 2-710,22-34 710,-17 22 0,0 0 0,14-17 0,-18 28 0,0-2 0,12-29-170,-2 17 170,-5-9 0,4 5 0,-6 3 1134,-6 6-1134,5 0 747,-11 7-747,0 6 187,-4 2-187,-7 1 0,8 3 0,-8-3 0,7 5 0,-8 0 0,8 0 0,-7 6 0,3-11 0,-5 9 0,1-10 0,4 7 0,-4-1 0,4-6 0,0 5 0,-2-10 0,2 4 0,0-1 0,-2-3 0,2 4 0,-4-6 0,1 0 0,3 6 0,-3-4 0,3 10 0,-3-11 0,3 5 0,-3 0 0,4 2 0,0-1 0,-5 5 0,9-5 0,0-7 0,-3 15 0,6-13 0,-12 16 0,8 0 0,-8-3 0,7 3 0,-2 0 0,-1-3 0,3 8 0,-2-9 0,2 10 0,-3-5 0,4 0 0,-1 1 0,2-2 0,3 7 0,-9 4 0,3 4 0,-7 1 0,3 0 0,1 0 0,-4 0 0,7-1 0,-7 1 0,7-1 0,-3 0 0,5-3 0,-1 2 0,1-3 0,-1 4 0,1 0 0,-5 5 0,-1 0 0,-4 4 0,0 0 0,-7 0 0,2 0 0,-7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5:30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24575,'16'0'0,"0"0"0,-3 0 0,4 0 0,-9 0 0,9 0 0,-8 0 0,2 0 0,1 0 0,-3 3 0,3 2 0,-4 3 0,0 4 0,0-3 0,0 3 0,0-4 0,0 0 0,0-1 0,0 1 0,0 0 0,0 0 0,-1-3 0,1-2 0,-3 1 0,2-4 0,-6 7 0,5-3 0,-5 4 0,6-1 0,-2-2 0,-1 2 0,3-3 0,-3 4 0,1 0 0,-2 4 0,1-3 0,-3 3 0,2 0 0,-3-3 0,0 3 0,0-4 0,0 0 0,0 0 0,0 0 0,0 0 0,0-1 0,0 1 0,0 0 0,0 0 0,0 0 0,0 0 0,0 0 0,0 0 0,0 0 0,0 4 0,0-3 0,0 7 0,0-7 0,0 7 0,0-7 0,0 8 0,0-1 0,-3-1 0,2 4 0,-6-10 0,6 4 0,-6-6 0,6 1 0,-3 0 0,1 0 0,2-4 0,-3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29 610 9352,'-16'-60'235,"3"8"-190,13 34 11,1-3 6,0 2 16,1-3 0,0 0 1,1 0-1,0-2 1,0 0-7,0 0 24,0-1 4,1 0 7,0 0 50,-1 0-1,2 0 24,-1 0-1,1 2-28,0 0-28,0 3-39,1 1-17,0 3-33,0 2-28,0 3-6,0 1-6,-1 4 28,0 1 46,1 2 38,-1 2 23,1 0 11,1 2 11,-1 2-5,2 2 11,0 2-17,-1 2 0,1 2-11,-1 1-12,-1 3-21,0 1-35,-1 2-10,-1 3-7,-1 0-21,0 2 5,-2 1-45,2 1-11,-1 1 11,0 1-22,1 1-34,-1 1-84,-1-2-123,1-1-134,-1-1-51,1-2-101,1-2-184,-2-2-292,1-1-331,-1-4-1063,0-1 2436,-1-5 0,0-4 0,0-2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5:31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24575,'11'0'0,"9"0"0,-5 0 0,12 0 0,-8 0 0,8 0 0,-8 0 0,8 4 0,-8 5 0,3 1 0,-4 2 0,-1 1 0,1 1 0,-5-5 0,0 7 0,-1-10 0,-3 6 0,3-4 0,-4 0 0,0 0 0,0 0 0,0 0 0,4 0 0,-3 0 0,3 0 0,-4 0 0,0-4 0,3 7 0,-2-6 0,-1 6 0,-5-3 0,-3 0 0,0 0 0,0-1 0,0 1 0,0 0 0,0 0 0,0 0 0,0 0 0,0 4 0,-8-3 0,2 7 0,-10-2 0,2 0 0,0 2 0,-2-2 0,2-1 0,-11 8 0,1-3 0,2 4 0,1-4 0,12-6 0,-3-4 0,4 0 0,3 0 0,-2 0 0,6 0 0,-6-4 0,6 0 0,-2-4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5:33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0 849 24575,'7'0'0,"5"0"0,6 0 0,1 0 0,8 0 0,-8 0 0,8 0 0,-8 0 0,3 0 0,-4 0 0,-1 0 0,1 0 0,-2 0 0,-3 0 0,3 0 0,-7 0 0,3 0 0,-4 0 0,0 0 0,-1 0 0,1 0 0,-1 0 0,0 0 0,1 0 0,-1 0 0,0 0 0,1 0 0,-1-3 0,-3-2 0,3-7 0,-6-1 0,7-5 0,-7 1 0,3-6 0,0-6 0,-3-2 0,4-9 0,-5 10 0,0-11 0,0 5 0,0 0 0,0 2 0,0-1 0,0 5 0,0-5 0,0 6 0,0 1 0,0-1 0,0 0 0,0 0 0,0 0 0,0 1 0,0 4 0,0 1 0,0 6 0,0-9 0,0 11 0,0-5 0,0 12 0,0 0 0,0 0 0,0 0 0,0 0 0,0 0 0,0 4 0,0 1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5:36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24575,'31'0'0,"2"0"0,8 0 0,8 0 0,0 0 0,15 5 0,2 12 0,-1 3 0,6 15 0,-11 0 0,12-2 0,-10 12 0,9-12 0,-9 14 0,-4-21 0,-1 12 0,-5-8 0,6 12 0,1-5 0,1 9 0,-3-16 0,4 17 0,-10-12 0,8 12 0,-12-11 0,0 9 0,-3-10 0,-10 3 0,4-6 0,-8-6 0,-5 3 0,-2-9 0,-5 2 0,0-5 0,-1-3 0,1 3 0,-5-4 0,4 1 0,-4 2 0,5-6 0,-1 6 0,4 2 0,-2-4 0,2 3 0,-3-8 0,-1-1 0,1 1 0,-1 0 0,-4-1 0,4 1 0,-4-1 0,0 0 0,3 1 0,-7-1 0,4-3 0,-6 2 0,1-6 0,0 2 0,0 1 0,0-3 0,0 2 0,-7-3 0,1 0 0,-5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5:46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3330 24575,'16'0'0,"0"-8"0,19-4 0,-13-11 0,26-5 0,-15-4 0,12-7 0,-11 6 0,17-25 0,-8 15 0,2-16 0,13 4 0,-20 2 0,-2 12 0,1 1 0,3-12 0,16-22 0,-22 28 0,2-11 0,4-1 0,-6 6 0,-5-3 0,3 3 0,-8-4 0,3 6 0,-5-5 0,-1 12 0,-3-12 0,1 11 0,-7 2 0,3 1 0,-6 11 0,2-10 0,-6 10 0,4-11 0,-7 11 0,7-11 0,-8 5 0,8-5 0,-3-1 0,4 0 0,1 0 0,-5 0 0,3 0 0,-3 1 0,4-1 0,5-13 0,-4 10 0,3-4 0,-3 9 0,3 4 0,-2-6 0,3 0 0,-5 6 0,0-4 0,0 4 0,-4 0 0,3-5 0,-3 11 0,-1-5 0,4 1 0,-3 4 0,4-5 0,-1 0 0,1 5 0,0-5 0,8-6 0,-6 9 0,10-10 0,-11 13 0,6 6 0,-6-5 0,5 9 0,-1-8 0,8 2 0,-3 1 0,4-5 0,-1 10 0,-4-4 0,4 5 0,-6 0 0,1 1 0,-1-1 0,1 1 0,-1 3 0,0-3 0,14-1 0,-11-1 0,15-4 0,-11 9 0,0 0 0,-2 5 0,-4-4 0,-1 8 0,1-7 0,-1 11 0,1-7 0,-5 7 0,3-3 0,-3 4 0,5-4 0,-1 3 0,1-3 0,-1 4 0,13 0 0,-9 0 0,9 0 0,-13 0 0,1 0 0,-1 0 0,-3 0 0,2 0 0,-3 0 0,0 0 0,4 0 0,-8 0 0,7 0 0,-7 0 0,7 0 0,-7 0 0,3 0 0,-4 0 0,0 0 0,0 0 0,0 0 0,0 0 0,-4 4 0,-11-4 0,5 3 0,-8-3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5:48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24575,'16'0'0,"0"0"0,2 0 0,-1 0 0,0 0 0,-3 0 0,2 0 0,-3 0 0,0 0 0,0 0 0,-1 0 0,-3 0 0,3 0 0,-4 0 0,4 0 0,1 0 0,4 7 0,-4-2 0,-2 6 0,-3-3 0,0 0 0,0 4 0,-3-3 0,-1 3 0,-1-4 0,-2 0 0,6 0 0,-6 0 0,6-4 0,-6 3 0,2-2 0,-3 2 0,0 1 0,3-4 0,2-1 0,-1 1 0,3 0 0,-3 4 0,4 0 0,0 0 0,0 0 0,0 0 0,-1-1 0,2 6 0,-5-4 0,0 3 0,0-4 0,-4-1 0,4 6 0,-4-4 0,0 3 0,0-4 0,0 0 0,0-1 0,0 1 0,0 4 0,0-3 0,0 4 0,-8-1 0,3-3 0,-12 7 0,4-3 0,-5 1 0,1 2 0,-1-2 0,5-1 0,-4 3 0,8-7 0,-3 4 0,4-6 0,3 1 0,-2-3 0,6 1 0,-2-5 0,3 2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5:5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24575,'11'0'0,"13"0"0,7 0 0,5 0 0,4 0 0,-4 0 0,12 0 0,-4 0 0,11 0 0,-18 4 0,-5-3 0,0 12 0,-10 4 0,25 5 0,-18 8 0,17-8 0,-19 7 0,15-1 0,-9 3 0,10 8 0,-15-7 0,8 5 0,-9-1 0,6 3 0,-6-1 0,-1-2 0,-7-7 0,-4-1 0,-2 1 0,-3 0 0,3 2 0,-3-1 0,3-4 0,-4-3 0,0-1 0,0-3 0,1 8 0,-1-3 0,0 0 0,5 3 0,-1-8 0,6 8 0,-1-8 0,0 3 0,5-4 0,-5 0 0,10 1 0,1 0 0,1 0 0,11 2 0,20 4 0,-13-3 0,18 4 0,-24-5 0,0-5 0,-1 3 0,1-2 0,-6-2 0,4 5 0,-10-9 0,5 3 0,-6-4 0,-6-1 0,5 1 0,-10-2 0,5-2 0,-6 1 0,-4-6 0,-1 3 0,-4-4 0,0 0 0,0 0 0,0 0 0,-1 0 0,-3 0 0,-1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5:52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24575,'12'0'0,"1"8"0,4-2 0,1 6 0,-1 1 0,1 1 0,-1 3 0,1-3 0,-1-2 0,-3 6 0,3-7 0,-3 10 0,3-7 0,0-1 0,-3 4 0,2-4 0,-7 0 0,2-2 0,-3-3 0,-3 0 0,2-4 0,-3 3 0,4-3 0,0 4 0,0-4 0,0 3 0,-1-2 0,1 3 0,0 0 0,0 0 0,0-1 0,0 6 0,0-4 0,0 3 0,1 0 0,-1-3 0,0 3 0,0 0 0,0-3 0,-3 3 0,-2-4 0,-3 0 0,0 0 0,0-1 0,0 1 0,0-1 0,0 0 0,0 1 0,0-1 0,0 1 0,0-1 0,0 1 0,0 0 0,0 0 0,-3 4 0,-2-3 0,-4 8 0,1-4 0,-1 0 0,-7 7 0,1-9 0,-6 9 0,3-7 0,-4 6 0,3-6 0,-4 5 0,6-5 0,-1 1 0,1 2 0,-1-6 0,5 2 0,-4 1 0,8-4 0,-3 3 0,0-4 0,3 0 0,-4 0 0,1 1 0,3-1 0,-7 3 0,7-2 0,-2 3 0,3-5 0,0-2 0,3 2 0,-2-6 0,7-4 0,-4-7 0,4 2 0,0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6T11:45:58.9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16383,'58'0'0,"6"0"0,-20 0 0,20 5 0,1 2 0,25 12 0,-2 14 0,-38-19 0,0 2 0,-2 7 0,-2-1 0,23 3 0,-19 1 0,4 5 0,12 11 0,-1 1 0,-15-6 0,-1 1 0,16 6 0,-8-2 0,-23-4 0,4 0 0,-6-5 0,-5 3 0,3 1 0,-8-1 0,3 1 0,-4 4 0,-6-11 0,0 10 0,-5-10 0,4 17 0,-4-15 0,0 5 0,-6-10 0,-4-8 0,0 3 0,4-4 0,-3-1 0,3-4 0,0 4 0,1-4 0,-1 4 0,8 4 0,-7-3 0,7-1 0,-3 0 0,3-4 0,2 0 0,8 5 0,2-4 0,4 1 0,1 3 0,0-7 0,5 7 0,-4-7 0,11 4 0,-11-5 0,10 0 0,-10 0 0,5-4 0,-7 2 0,-4-7 0,4 3 0,-5-4 0,1 0 0,3 0 0,-8 0 0,3 0 0,-4 0 0,-1 0 0,1-4 0,-5 3 0,3-6 0,-4 2 0,3 1 0,-55-26 0,26 16 0,-56-24 0,38 13 0,-6-3 0,-4 1 0,9-4 0,4 11 0,5-4 0,6 7 0,5 3 0,1 2 0,53 26 0,-15-4 0,49 25 0,-30-7 0,5 6 0,-4 0 0,-3-6 0,-4 3 0,-4-10 0,-11-1 0,4-2 0,-14-8 0,3 3 0,-9-6 0,4 5 0,-7 3 0,2 1 0,-7 2 0,0-2 0,0 1 0,-7 3 0,-4 3 0,-2-1 0,-6 6 0,5-5 0,-5 6 0,-7 7 0,5-5 0,-10 6 0,4-1 0,-5-3 0,0-1 0,1-2 0,1-4 0,5-1 0,1-5 0,6-4 0,1-6 0,7 2 0,-5-4 0,10-43 0,-3 16 0,5-23 0,3 29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840 1 5739,'-119'30'2623,"-1"2"0,0 0 1,24 8-2622,10-13 1,-26 6 0,9 2 0,41 0 19,51 14 1,5-1-1,2-2 0,3 1 1,1 0 10,3-3 7,0-1-7,5-5 12,1-1 0,1-5 0,1-4 16,2-4 6,2-5-11,2-4 6,0-3-6,2-3 0,0-1-6,3-6-5,-1 1-17,2-4-33,1-3-35,1-4-77,2-1-152,-2-3-375,2 0-1384,-2 0-3584,-2 0 5612,-5 2 0,-9 6 0,-4 1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134 2 5807,'-10'-1'1786,"1"1"-1417,9 0 1783,0 0-2018,-45 51-50,31-31-39,-34 41-12,45-46 12,-1 0 17,4 0 5,-1-2 6,1-1-12,0 1 1,1-3 11,3 0 16,0-1 7,2 0 4,1-3 18,0-1 33,1-1 51,1-2 33,1-1 23,0-1 5,-1-3-16,1-1-23,-3-3-62,1-1-50,-3-1-61,1-1-29,-2 1-44,0-2-6,-2 1-51,1 0-61,-2-2-78,2 2-101,-3 1-136,0 2-194,0 2-354,0 0-448,1 2-1629,0-1 3080,1 3 0,-1 0 0,0 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79 9307,'-4'0'2156,"0"-1"-1069,4 1-1109,28-4-51,-15 0-107,22-4-122,-21 2-169,1-2-251,-2 2-202,1-2-34,0 1-129,0-1-985,-1 1 2072,-2 1 0,-5 3 0,-2 1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25 5739,'-5'-14'0,"1"3"0,4 11 588,0 0-442,-7 85 16,4-56-38,-6 65-29,9-78-22,-1-1-40,0-1 6,0 0-5,-1-1 0,2-3-29,-1-3 1,1 0-1,0-4 7,0 0 1007,0-2-947,1-8-21,1-1-23,1-6 11,1 2-5,1-1 16,-1 0 0,1-1 12,-1 0 22,0 0-11,1 2 5,1-3-11,0 2-22,2 0 0,-2 2 11,3 1-11,-1 0-5,-1 2-1,1 2-5,-1 2 27,1 1 46,0 2 111,-1 1 84,1 4 51,-2 1 6,1 5-57,-1 4-95,0 3-33,1 0-68,-2 3-39,-2 2-27,1-2-40,0 0-40,0-1-32,0-1-40,-1-3-84,1-2-101,1-3-241,2-1-1299,-1-4-734,1-1 2571,0-2 0,-3 0 0,-2-2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6 5739,'-10'-3'1244,"2"0"-1099,8 3 1059,0 0-1098,-42 16 1,32-9 22,-31 13-12,42-12 1,3 2 79,4 6-136,1-3-27,3 5 44,0-1-27,-2-3 21,3 5 35,-5-6 33,-2-1 45,-1 2 27,-4-1 248,2 6-253,-3-5-22,-3 5 89,-4-1-196,-1-3-27,-3 3-23,2-7-28,0-2-11,-1-3-29,2 0-122,-2-2 28,4-1-118,-2-1-650,5-2-461,1 0 0,1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 5739,'3'8'0,"-2"-3"2011,-1-5-1827,10 81 7,-5-58 44,9 59 51,-7-78 44,1-3 35,-2 0-29,2-1-23,0-3-49,-2-3 77,3-9-262,-3 1-51,2-6-34,-3 2-28,-1 2-33,-2-3-67,1 1-79,-2 1-112,1-1-201,1 1-309,-1 2-13,2-3 0,-1 11 0,-2-2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95 5739,'0'3'118,"0"1"582,0-4-582,-5 36-6,3-27-56,-3 27-23,5-37-22,0 0 1,0-2-12,0-2 16,-1 1-4,1-2-1,0 0-6,0 1-5,0-3 0,0 2 0,0-2 17,0-1-17,0 2 0,0-2-5,1 0 10,1-2 1,1 2-6,1-1 5,0-1-27,1 3 33,-1-1-11,1 2 6,-1 0-1,1 0-10,0 2-1,0 0-5,0 3 0,0-1-6,0 2 11,0 1 6,-1 0 17,1 0 0,-3 1-6,2 2-5,-1 3-1,1 3 7,-2 1-1,1 3 6,-2 1-12,-1 1 12,0 0 17,0-1-1,0 0 18,0 0-1,-1-2 0,-2-1-5,1-1 17,-1-1 5,1-2 11,-1-1 23,2 0 28,-1-4 5,2 1 135,-1-3-280,1-5 22,1-2-11,1-4 11,2 1 0,1 0 6,1-3 6,0 2-12,1-3 0,1 1-11,0-1 0,2 3-6,-1-1 12,2 2-12,0 1 23,-3 2-17,4 0 6,-3 4 16,1-1 29,-1 4 49,-1-1 46,0 2 44,0 4 1,-2 1 11,0 4-6,-2 0 0,1 3-22,-1 0-40,-2 1-27,1-3-23,-2 2-23,2-3-38,-2 0-40,0 0-45,-1-1-33,2 0-28,-2 0-28,0-1-29,0 3-44,0-3-62,0 1-78,0 0-95,0-1-45,0-1-1406,0-2 1910,1 0 0,-1-2 0,0-2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81 107 6255,'-3'-58'84,"0"11"-23,-4 47 6,2-1-27,0 1-12,-1 0-6,1 1 12,0 2-6,0 3 0,-2 3-6,4 1-22,-2 3 22,1 2-5,-1 0-6,1 2-5,0-1 5,2 0-11,0 3 6,1-2-6,1-1 0,0 0 11,0-1-11,0-3 6,0 1-12,0-3 17,1-1 0,2-1-5,1-2 11,-1-2-6,1 0 6,0-3 5,0 0 29,1 0-12,0-1 17,1-2-6,1-1-11,-1-2-16,1-1-29,1-3-5,0 1-6,1 1 0,1-1 6,-2-1 0,3-1-6,-1 1 6,0-2 5,0 0 6,0 1 12,0-2-1,0 2 11,0-1 6,2 0 6,-3-1 5,1 2 0,0-3-5,0 4 5,0 2 0,-2 2 17,1 1 39,-3 1 73,2 3 62,-3 1 11,-2 5-6,1 4-45,-1 2-33,-1 5-23,-2 0-38,0 2-18,0 0-56,0 0-22,0 0-5,0-1-23,0 0 0,0-3-11,0-1-6,0-3-28,0-2-17,0-1-16,0-3 0,0-4 5,2 2-34,0-3-105,1-4-136,0-1-872,0-4 609,1 0 639,-4 0 0,2 5 0,-2 2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456 0 5896,'-6'0'1322,"3"0"436,3 0-1528,-81 33-707,54-17 695,-63 29 216,76-23-244,0 4 111,2-1-145,-2 4 35,1 2-29,2 0-28,-1 0-27,4 0 286,1-2-359,1-1-6,2 0-6,2-3-11,2-2 1,-2-3-18,2-2-11,2-3 12,-1-2-7,4-3 1,0-1-6,3-2 17,0 0 17,3-2-6,-1-1-5,2-2-12,1 1-5,-2-1 0,2 1 22,0 0-5,-1 1-1,2 4 12,-1 1 6,2 2 5,-2 6 0,2 0-12,-1 5 7,0 3-18,0 3 7,-3 4-7,0 2 12,-2 2 5,-2 4 23,-1 0 11,-2 2 45,-3 0 39,0-2 39,-1-1 40,-3-2 27,-3-4 1,-4 0-6,-2-5-12,-3 1-33,-3-5-16,-1 1-35,-3-2-10,1 0-18,-5-3-16,1-2-11,-1-3-40,-2-4-22,0-1-28,0-2-17,1-3-16,2-2-29,4-3-61,2 0-101,5-3-140,2-3-213,5-4-398,4-3-565,2-2-2829,5 0 4369,-2-1 0,2 9 0,-1 3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7778,'25'56'128,"-3"-10"-139,-20-30 6,0-2-40,-1 0-17,-1-1-16,1-1-45,-1-2-1,1-1-38,-1-3 0,0-1-6,2 0-6,-2-3-177,1 0 0,0-2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 5739,'91'-14'0,"-19"4"0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1 6260,'-10'11'616,"2"-2"-448,8-9 2403,0 0-2291,-16 81-33,14-58-23,-9 62-17,21-81-11,2-3-6,1 0-11,1-1-22,0-2-17,0-2-140,17-84 0,-20 64 0,10-60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 91 5739,'-11'-6'1356,"2"1"-1026,9 5 2930,0 0-2874,-7-4-72,4 3-101,-5-4-79,7 5-61,0 3-34,0 2 0,-2 4 0,1 4 6,0 3-11,1 3-17,1 4 5,0 2-5,0 2 16,0-3-10,0 0 5,1-2-6,2-3 1,1-4 5,-1-1 22,1-4 85,1-4 83,2-2 96,1-3 39,1-1 0,1-5-68,1-2-50,0-9-44,-1 0-57,0-4-22,0-2-33,-1-3-23,0 0-23,-1-2-16,-2 0-23,-1 3-33,-1 0-39,-2 2-62,1 1-84,-2 4-123,-1 3-180,0 2-184,0 3-275,0 3-560,0 1-2890,0 3 4436,0-1 0,0 3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214 1 7021,'-13'38'422,"0"0"1,-10 28-148,16-43-18,-1-1-38,-1 4 224,1 0-280,-1 1-51,0 2-28,-2 0-28,1 2-28,-2 0 0,1 0-17,0-1-17,0-2 54,1-1-132,1-3-56,1-3-60,1-4-142,2-3-43,1-3-304,1-4-44,2-1-539,0-4 1272,0-1 0,1-1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15 129 6840,'-8'118'229,"3"-17"-184,5-74-6,0 2 118,2 0-134,-2 1 11,1-1-34,0 0 0,0-1-16,2-1 84,-3-4-56,2-2-12,-2-2 0,2-1 0,-2-3 5,0-4 23,0-1 28,0-2 62,0-4 44,0-2 208,0 0-365,0-7-27,-2 0 27,1-7-5,0-1-11,-2-2 22,2-2-5,0-4 0,0 0 16,-1-3-11,1-3 0,1-2 12,0-1-6,0-2 33,0 0 0,0 1 40,0-1 16,0 1 12,1-1 28,1 2-1,1-1 13,2 3-18,0 0-11,2 3-29,0 2-4,3 1-12,1 1-12,0 2-10,0 2-12,3 3 1,0 0-18,1 4-5,1 1-11,-1 3 34,0 3 33,-1 3 28,-1 4 16,-2 3 7,-1 4 5,-1 2 0,-3 1 17,-2 3-23,-1 1-11,-2 0 0,-1 1 1,-4 2 27,-1-1 0,-5 1 11,-2 0-5,0-2-6,-2-2-16,-1-4-39,-2 0-46,2-6-72,0 0-90,2-4-141,2 0-268,2-2-565,-1-1-3664,4-1 4750,0 0 0,5-1 0,0 1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518 161 7979,'-17'-21'706,"3"2"-505,8 17-37,1 0-30,-2 0-16,0 1-12,0-1 12,-1 0 5,0 1-6,-1-1 12,-2 1-17,0 0 6,-1 0-29,-1 0-10,-1-1-12,0 1-11,-1 0 6,0 0-1,-2 0 6,1 1 1,-2 0-12,1 0 5,0 0-10,0 2-12,-1 0 11,3 3-11,-2 2-5,2-1 16,0 3-5,1-1-11,1 1-1,3 3-5,0-1-16,1 1 4,2 1-4,0 1-7,3 1-10,0 1-7,0 0 7,1 1-1,0 1 1,2 1 5,1 0 0,0 2-23,0 1 12,0 0-28,0 1 0,0 0-1,1 1 1,-1 0 0,2 1 5,-1 0 12,0 0-6,0 1 17,0 1 11,-1 2 0,0-1 11,0 1-11,0 0 11,-2-1-11,1-1 11,-1-1 1,0 0-7,1-3-5,-1 2 23,0-2-18,-1 1 1,0-1 5,-1-1-22,1 1 28,-1 0-1,0-1 1,0 0 0,2-2-17,-1-1-6,-1-1-16,2-1 33,0-2-22,0 0 5,1-2 1,0-1-6,0 0 11,0 1 5,0 0-5,0-1-5,0 0 5,0-2-6,1 1 0,0-3-5,0 0-6,0 1 6,0-1-6,1 1 12,1 0-1,0 0-5,1-1 11,-1 1 0,1 0 11,1 0-11,0 2 0,0-1-5,1 1 10,0 0 6,-2-1 17,2 0 12,-1-1 4,1 2 1,-2-1-6,1 1-16,0 0-1,-1-1 1,-1 0-7,1 1 12,0-2-11,-1 1-6,1 1-5,0-2-12,-1 0-5,0 0 0,2-2 0,1 2-6,-2-4 0,2 3 17,0-2 0,0-1 0,-1 1 0,2-1 0,-1 2-11,0-2 11,2 1-6,-2-2 6,1 2 6,-1-3 5,0 2 0,0 0-11,0 0-5,-2 0-12,2 0 0,1-2 12,-2 2 5,2 0-12,-1-1 7,-1-1-6,1 0-6,0 0 11,0 0-5,-1-1 0,2 0 5,-1-1 12,0 0 5,1 1-11,-1-1 0,0 1-11,2 0 5,-2 0 6,1 0 6,1 0-6,-1-1 0,1 1 5,-1 1 1,2-1 5,0 0-16,1 0 5,0-1-6,0 2 6,1-3 11,-1 3-16,0-1 10,2 1-10,-1 0 10,0-1-5,1 0 0,0 0 0,0 0 11,1-1 1,-1 0 10,1 0-5,0 0-12,0-1 7,1 1 4,0-1 18,0 0-17,1 1-12,0 0 1,1 0-6,0 0 22,0 1-5,0-2 6,0 2-12,0-1 6,1 0 5,-1-1 12,0 1-12,0 0-11,1-1 6,-1 1-11,0-1 10,1 1-4,0-1-12,-1 1 11,1-1-17,1 0 12,0 0-6,-1 0-6,0 0 12,-1 0-6,1 1 11,-1-1-5,-1 0-23,1 0 6,0-1 16,-1 0 6,1-2 17,0 2-28,0-2-5,0 2 16,0 0-17,1-1 12,-1 1 0,1 0-23,1 0 17,-1 0 0,-1-1 0,-1 1 5,-1-1-21,0 1 27,-1 0 0,0 1 11,0-1-5,1 1-6,1-1 1,0 0 4,0 0 12,0 0-11,0 1 6,0-1-12,0-1 11,0 1-11,-1-1 1,1 1-7,-1 0-5,1-1 17,0 1 11,-1 0 0,1-2-11,-1 0 0,-1-1-12,0 0 6,0 0 12,1 0-23,-2 0 11,0 1-11,-1 1 6,1-1-6,-3 1 0,2-1-6,-3 2 6,2-1 0,-2 2 0,1 0 11,-1 0-28,1 0 23,-2 0-6,2 0 6,-1 0 5,0 0-17,0 1 17,0 0-5,-1 2 5,2-1-5,-2 1-1,1-1-10,0 1 5,0-1 5,1 2-10,1-1-1,-1 0-11,2-1 12,0 1-1,0-1-11,1 1 6,1 0 0,-1 0 11,2-2 6,-1 1 5,0 1-22,-1-1 11,0 1-6,0-1 17,1 0 6,-2 0-17,0 0 11,0 0-5,-1 1-1,0 0 1,1 0-12,-1-2 1,1 2-1,0 0 17,0 0 1,1 0-12,-1-1 0,0 1 5,1-1-5,0 1 11,0 0-5,0-1 0,1 0 5,-1 0 6,1 1-1,-1 0-4,1 0-7,2 1-5,0-1 6,0 1-1,1-1 7,-1 0-12,0-1 11,0-1 0,0 0 6,0 1-12,-1 0 1,0-1-6,0 1 0,1-2 22,-1 1-22,0 0 17,0-1-11,0 0-1,0 0 12,0 0 0,0 0 5,1-1-5,-1 0 0,2-1-6,0 1 6,0-1-17,1 0 11,0 1-11,1 1-5,-1 0 22,2 0-11,-1 0-6,1 0-6,-1 0 6,0-1 0,0-1-6,0 0 12,0 0 5,0 0 0,1 0 6,0 0 6,-1 0-23,1-1 0,-2 1 11,2-1-11,-1 1 22,0 0-5,1-1-11,-1 2 5,0 0-6,0 0 7,1-1-12,-1 2 5,1-1 1,-1 0-1,-1 0-5,-1 0 12,0 0-18,-1 1 6,0 0 6,-1-1-6,-1 1 5,1 0 1,-1 0-17,0 0 22,3 0-11,-2-1 11,3 1-11,-5-1-6,0 1 12,1 0-12,-2 0 1,1 1-1,0-1 1,-1 1 10,-2-1-10,5 0 10,-6 0-10,3-2 5,-4 1 22,0-1-11,-2 1 6,2-1 0,-3 0 22,1 0 6,-2-1 11,0 0 33,1 1-49,-1-1-12,0 0 16,-1 1-32,0 0 16,0-1 5,0 1-10,-1 0 16,2-4-39,0 2 17,2-6-23,0 5 6,2-7 11,-2 6 12,5-9 5,-6 6 22,7-14-28,-8 9 51,6-18-50,-6 15 66,2-23-55,-4 23-3381,2-21 3363,-1 19-4,0-8 10,4-21 34,-1 0-28,-1-6-2263,2-7 2246,-3 33-324,0-37 319,-1 35-23,0-38 23,-1 38 22,0-38-23,0 40-875,-2-32 875,0 37 1675,-2-18-1641,0 19-1387,-2-12 1348,0 10 1389,-1-21-1384,3 25 1,-4-31-6,3 28 5,-4-34-10,4 30 10,-7-35 7,6 36-782,-4-24 770,5 30 11,-1-7 23,0-6-28,0 5-6,0-4 0,1 4 0,4 15-28,-3-15 16,3 16 2087,-1-24-2086,2 15 11,0-6 17,0 3-11,0 15 599,0-10-437,-1 12 3280,1 0-3336,-4 6-78,1 1 100,-5 0-72,3 0 279,-12 0-161,8 0 296,-13 2-196,10 1 6,-4 1 218,-8 7-437,10-4 107,-18 10-135,20-10 56,-9 6-84,14-10-84,-2 1-39,7-3-924,0-1 521,7 1 111,-2-1-2116,9 1-3994,-7 0 6514,3-1 0,-6 0 0,-1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542 95 5739,'3'0'1602,"0"0"1199,-3 0-2611,-31 8-39,19-5-44,-25 6-18,29-7-16,-3 0-6,0-1-5,-1 0 11,-1 0-12,0-1 6,-1 0 12,-1 0-6,-1-1-12,0 0-5,-2 0-5,2 1-29,-1 0-11,0 0 6,2 1-6,-2 2 23,2 1-6,-1 0-6,1 2-27,1 1 10,0 1-5,-1-1 0,-1 2 6,0-3-17,-1 2 16,2 0-16,0 1 0,2 0-17,2 2-17,1 0 34,2 1 0,1-1 5,0 2 0,2 1 1,2 1-18,0 0 23,2 2-11,-1 3 0,2 1 11,0 1-6,0 3 23,0 0-11,1 1 5,0 1-5,2 2-29,0 0 23,2 1-11,0 1 11,0 2-11,2 0 6,0 3-243,-2-1 566,2 2 4,-2 1 12,1-2 4,-1 2 10,-1-3 8,0 0-4,0 1 1,-1-2-313,0 2-14,0 0 7,0-1 9,-1 1 4,0-1 25,0-2 13,-2 1 7,1 0-67,-1-2-13,1 0-15,0-1-9,-1-1-3,2-2-29,0-1-2,0-1-12,0 0 75,0 0 3,0-2 9,0 0-7,-1-2-68,0 0 4,1-1-8,-1 0 247,0-1-239,0-2-4,0 1 375,1-3-15,-1 0 64,0-2-21,1-3-61,-1 0-4,0-2-39,1-1 22,0-2-422,0 1 2,0-1 26,0 0 6,-1 0 111,1 0-51,-1 1 113,0-2-62,-1 2 118,1-2-48,-1 2 35,0 0-71,1 0 1,0 0 11,0 0-43,0-1-4,0-6-266,0 11 253,0-10-417,1 12 434,-1-6-92,0-1 78,1 2-55,-2 0 103,1 0 144,-1 0-158,1 1 340,-1-1-361,1 0 61,0-6-275,1 11 232,-1-10-155,0 12 124,1-9-97,1 0-18,0-2-54,0 1-27,1-1 179,1-1-283,0 1 93,2-1-160,0-1 40,2 1 27,0-1 33,3 0 73,-1 0 32,1 1 48,0 0 31,1-2 29,1 2 35,0-2 15,1 1 21,0 1-11,2-1 10,0 0-2,0-1 7,1-1 12,-1 0-2,1 1 5,0 0-24,1 0 23,1 0-15,0 0 17,-1 0-22,1-1-1,-1 0 9,0 0-4,0 0 14,0 0 13,0 0-24,-1 0 16,1 0-3,1 0-14,-1 0 15,0-1 0,1-1 7,1 0-28,-3 0 22,1-1-4,-1 0-2,0 1 0,-2-1-1,0 1-13,1 0 36,11 0-35,-10 2-1,13-2-7,-18 2 0,7 0-13,2 0-6,4 0 12,-3 0 0,0 0 5,-11 0-3368,13 0 3375,-11 1 1,6 0-28,10 3-2234,-7-1 2257,9-1-28,-1-1 48,-8 0 67,18-2-78,-16 0-23,10-1 17,-18 0-20,20-4 9,-11 2-22,16-1 33,-18 1 22,6 1-22,-15 2-144,20 0 144,-18 0 6,27 1-12,-28 0 2164,24 0-2158,-10-1 37,1 1-26,-3-2 6,1 2-6,-11 0 3290,27 0-3290,-9 1 117,-1 0-117,-2 0 34,0 0-22,-11-1 27,28 2-16,-7 1-34,-4-1 5,10 3-10,-31-4 10,22 0 1,-24 0 16,17-3-16,-18 1 11,5-2 27,4-1-16,-8 3-5,18-2-34,-19 3 27,16-2-4,-18 1 269,17 1-253,-17-1 22,17-1-39,-17 0 45,14-1-44,-15 2 38,14-3-39,-14 2 28,13-2-22,-14 2 28,15-5-34,-14 5 23,18-4-23,-16 4-5,19-1-6,-18-4 11,12 9 17,-13-11 22,8 9-33,-7-6 5,12-6-22,-13 8 0,14-8 0,-15 9 17,14-8-6,-16 8-3375,8-7 3370,-10 6-12,2-1-10,5-5 21,-2 2-5,3-1-28,-2-1 28,-10 5 3443,7-3-3427,-10 3 12,4-3-5,-3 4 5,0-3 5,0-11-27,2-4-12,1-3 1,-2-14-1,-2 21 12,0-22-6,-1 19 5,0-7-10,1-12 10,0 15 12,2-36-17,-2 33 11,3-33-11,-3 35 12,0-34-1,0 32 17,1-34-23,-1 33 29,5-30-17,-4 34 0,1-29-6,-2 31-3370,1-19 3376,-2 23 0,0-5-645,-1-7 645,0 9 22,-3-30-28,1 26 0,-3-37-11,3 34-5,-2-27 5,2 19 5,1-22-5,1 20-2030,-1-13 2035,0 28 12,0-6-22,-2-17-23,-2 4 11,-1-7 11,-1 1 6,3 27-28,-3-22 23,4 25-23,-4-19 22,4 23 2031,-2-15-2036,3 18 656,-2-9-645,2 12 3380,0-7-3380,0 8 28,0-8-11,0 10-6,-3-7 6,0 4 39,-3-3-39,2 4 78,-7-3-50,8 7 67,-10-2 34,4 4-79,0 0 34,-2 1-6,4 1 106,-6 0-94,5 0-11,-4 1-7,4 1-22,0 1-39,0-1-16,1 2-18,0-1-11,2 1-33,0-1-45,1 0-74,3 0-111,-1 0-39,1-1-308,1 0-281,1 1-649,0-3-4520,1 2 6077,0-1 0,0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305 149 9694,'-52'-9'403,"9"1"-302,35 6 11,-2 1-28,1 0-12,0 1 7,-1 0-12,0 0 0,-1 2 163,-14 14-197,11-5 40,-21 23-45,22-17 17,-11 24-39,16-21 10,-6 28-16,11-25-5,-2 31-1,4-27-5,3 38 0,0-33-45,6 43 33,-3-41-21,3 34 21,-3-35-16,5 36 39,-5-33 5,3 12 1,-2 1-6,-1-10-102,0 4 1,-1-1 118,-1-7 22,-1 8 0,-1 0 1,-1-1-10,1 7 1,-1-1-20,-1-11 28,-1 3 1,-1-1-7,0-6 124,-4 40-95,4-44-6,-1 16-11,1-24-12,2-1-10,0-1-12,0 12 0,1-12 442,-3 26-43,2-25 39,-2 24-31,2-25 225,0 20-216,1-22-27,3 19 9,-1-22-435,4 17-19,-1-19-8,6 17-33,-4-17-32,6 15-5,-8-16-71,9 10 81,-8-13-27,11 7-4,-8-9 38,11 7-34,-9-8 21,13 5-50,-11-6-58,18 5-25,-15-5 26,22 6 16,-21-6 95,23 7-22,-22-8 51,23 6-33,-23-5 157,24 1-15,-23-4 33,26 1-28,-24-2 39,27 0-55,-24-1 28,26-2-45,-27 2 17,26-2-7,-27 3-10,22-1 27,-25 1-16,21-1 5,-21-1 17,23-5-34,-23 3 29,27-8-35,-25 8 12,25-8 12,-25 8-46,26-7 34,-26 8 11,25-8-22,-26 7 17,26-6-29,-26 8-5,24-4 34,-25 4-6,24 0 11,-24 2-17,23 0 1,-23-1 33,21 0-28,-22 0-6,20-1 6,-21 1-11,21-2 17,-22 3-29,22 0 18,-22 1 38,22 1-33,-21 0-5,22 3-1,-22-3 0,21 0 12,-21-2-6,21 0 11,-21 0 6,23 0 0,-23 0 28,22 0-45,-22 0 56,20 3-56,-21-1-34,23 2 45,-22-2-5,20 1 11,-21-3 11,19 1-23,-20 0 34,20 0-44,-21-1 22,19 0-1,-19 0-4,18 0 4,-19 1 18,18 0-40,-17 0 40,16 0-51,-17-1 6,16 1 28,-16-1-12,14-1 12,-14 1 34,15-1-35,-15 0 35,17-1-40,-17 1 39,18-1-38,-18 2-7,19-2 1,-19 1 39,16 1-29,-17-1 7,14 1-1,-14 0 62,18 0-56,-17 0 6,18 0-17,-18 0 16,13 0-33,-16 0-17,10 0 23,-12 0 22,6 0-28,-8 0 34,4 0-34,-6 0 0,4 0 11,-4 1-17,4 2 1,-3-2-7,3 1 24,-5-2 77,5-2-89,-3 0 34,8-5-17,-6 4 78,8-7-28,-10 5 11,9-10-66,-7 7 55,11-11-45,-11 11 34,13-15-50,-11 13 16,7-12-16,-8 13 16,9-11 1,-10 11 94,5-12-61,-8 12 67,4-14-100,-7 12 33,2-18-45,-1 16 28,0-19-16,-1 17 33,-1-20-34,0 20 79,0-32-79,0 27 34,0-20-45,0 25 40,0-19-23,0 17 11,0-22-22,0 21 5,-1-24-22,1 22 51,-2-28-57,2 25-11,0-29 23,0 29 11,0-33-6,0 32-17,0-31 12,0 32 11,-1-32-29,0 29 24,-1-33 10,0 31 28,-4-35-44,3 34-17,-4-38 11,4 37 0,0-39-11,2 42 11,0-33-6,1 35 0,1-25 6,0 29-22,1-23 22,0 26 6,0-20-1,-1 22-10,1-25 21,-1 24 7,-1-16-12,0 21-5,-3-10-1,0 11-22,-6-14 22,5 12-18,-7-19 13,8 18-12,-4-15 1,5 18-17,0-16 17,1 14 6,1-14 23,0 20 5,-2-7-17,2 8 39,-4-3-39,2 4-17,-6-8-17,5 7 33,-5-8 1,5 10 33,-1-8-17,1 8 146,-3-6-95,4 8 50,-4-2-55,4 2 83,-7 2-117,3-1 151,-18 1-73,11 0 129,-15 0-107,17 0 342,-15 2-439,15-1-124,-7 3-75,14-3-590,0 0 347,3-1-8884,10 1 9292,-5-1 0,5 1 0,-6-1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71 610 5739,'-19'-42'712,"12"28"-701,-11-33 0,16 36 0,0-1 17,1 1 0,-1-2 6,0-1-6,-1-1 0,1 0 0,-1 0-6,1-1 17,2 0 6,-2 1 6,1-1-1,0-2 6,0 1-28,0-2-6,0 0 1,0 1-6,1 1-6,1 0 0,0 1 0,1 1-11,1 0 11,0 0-11,2 1 0,1-1 6,-1 2 0,2-1-1,-1 1 1,1 1 5,0 1-11,0 0 0,1 2-6,-2 1 6,2 0-5,0 2 5,0 0 5,1 2-5,0 1-5,1 0 5,0 2-6,0 0 1,1 1 5,-1 1-12,-1 1 7,2 1 5,-2 1-17,-1 1 11,1 2 1,-2-1 5,1 2 5,-2-2 7,0 2 4,-1 0 1,-1 0 11,0 1-5,-1-1-7,-1 0 1,0-1 6,0 2-7,-2-1-4,1 1 4,-1 0 1,0 0-6,-1-1 6,0 1 0,-2-1 0,0-1 5,-2 2 1,2-2-12,-3 1-11,1 0-6,0 0 1,-1-1 10,0 2 6,0-4 1,-1 3 10,1-2-5,-1-2 0,1 1-12,-1-1-5,1-1 0,2-1 0,0 1 0,1-1 0,0-1 0,2-1-403,0 1 414,4-1-5,0 0-6,4 0 5,-3 0-16,1 0 17,1 0-1,0 0-5,0 0 0,0 0 0,0 0 6,1 0 0,-2 1 5,2 1 6,-1 0-17,1 0 11,0 3 0,0 0-5,-1 1-6,0 1-6,0 0 6,0 3-6,-2-2 12,1 2 5,-2-1-11,0 1-5,-1 1-1,-1-1 0,-1 0-5,0 2 11,0-2-5,-1 1 5,0-1 11,-1 1 0,-2-1-11,-1 0 6,0 2 10,0-2 1,-2 0 17,1 0 27,-2 0 7,1-2 21,-3 0 23,1-1 6,-1 0 16,-2-2 40,1 0 16,-1-2 23,0 1 5,0-2-22,0 0-22,1-1-50,1-1-29,0 1-50,2-1-40,0 0-27,2 0-51,1 0-101,1 0-117,3-1-118,0 1-179,1-1-1322,0-1 1910,0 0 0,0 1 0,1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43 8685,'-6'10'263,"0"1"-201,6-4-22,0 2-1,0-1-17,0 2-11,0-1-5,0 1-6,0 0-6,0-1 1,0 0-1,1 1-11,1-2-5,0 0 5,-1-2-16,1 1-13,-1-2-21,1 0-23,-1-1-11,1-1-5,-1 0-6,0-1-6,0-1 12,0 0 16,0-1 79,0-3-28,-1 0-34,1-4-44,-1-1-29,0 0-33,0-1-23,0-2 6,0 1 45,0 0 39,0-1 51,1 1 38,-1 0 12,1 0 22,-1 0 6,1 1 11,-1 1 6,1 1 16,1 0 23,-1 2 16,-1 0 18,1 1-1,0 1-11,0 2-16,-1 0 10,1 0 1,-1 0 33,2 1 34,-1 0 11,2 0 5,-2 0-5,3 0-16,1 0-12,0 0-23,0 0-15,1 0-24,0-1-27,2 0-29,-1-1-11,1 0-16,-1 0-7,2 0-27,-2 0-17,2 1-29,-2-2-38,0 0-67,-1 1-96,1-1-123,0 0-184,-2 2-1065,2-2 1658,-4 1 0,0 0 0,-2 1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77 15 6260,'-41'37'101,"8"-6"-95,32-24 5,0 1 0,1-1 11,0 1-5,0 1 11,0 0 11,2 1 12,0-2-12,2 2 34,-1-3 5,3 1 12,-1 0 16,2-1-22,0-2 6,0 0 16,2-2 34,0-1 39,0-2 28,2 1 12,-2-2-6,1-2-6,-1-3-22,-1 0-17,0-3-34,-1 0-5,-1-2-11,0-1-11,-3 1 5,1-1-40,-3 0-16,0 0-28,-1 2-5,0 0-46,0 0-21,-3 1-52,1 0-72,-2 0-62,0 1-100,0-1-118,0 2-146,1 0-1243,2 2 1837,0 1 0,0 2 0,1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0 5232,'-16'73'0,"3"-11"0,10-41 107,1 0 277,0 0-249,0 0-29,0 1 52,1-1-97,-1-1 21,0 1-59,1-2 128,0-1-151,0-1 6,1 0-12,0-2-16,0-1-12,0-1-16,0-2-28,0-1-34,0-1-84,0-2-12,1-1 208,1-2 0,-1-1 0,0-2 0,-1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6019,'26'48'-56,"-4"-9"0,-21-37-22,1-1-12,-2 1 90,1-2 0,-1 1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0 186 5739,'2'-2'1462,"-1"0"67,-1 2-1529,52-81 0,-38 61 0,13-21 0,-1 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73 10069,'40'-40'0,"-8"8"11,-25 32 0,-1 1-11,0 1-50,0 2-6,0 1-17,-1 3-17,1 1 18,-2 2-29,0 0-11,-2 1-6,-1 1 23,0 1-11,-2 0 16,-1 2 12,-1-1 15,-2 2 35,-1-1 6,1-1 5,-2 0-5,1-2-1,-1-1 6,1-2 23,-1 0 5,1-3 23,-1 0-12,2-2-11,-1-1-5,2-2-28,1-1-1,1-1 12,0-1 11,1 0 0,0-2 22,1-1 12,0-1-6,0 0 12,1 0-6,1-1-12,2 1 0,1 0 12,0-1-6,1 2 0,-1 0-6,2 1 1,0 2-12,0 1-11,1 1 11,0 2-22,0 3 17,0 1 5,-1 1 11,-1 0 12,-1 2 22,-1-1 45,-1 2 33,-2 1 40,0-1 22,-1 1 22,-2 0 12,-1-1 38,-3 0-38,-1-1-40,-1 0-27,-1 0-40,0-3 0,-1 2-11,0-3-28,-1 2-45,1-2-27,-1 1-80,2-2-77,1 0-118,1-1-202,3-1-347,0-1-527,1 0-1596,2-1 2935,0-1 0,1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45 187 6075,'29'-39'129,"-6"11"620,-17 13-765,-3 7 283,0-1-267,-1 1 134,0 0-129,-2-7 12,0 1-17,-2 0 418,-1 4-362,-6 2-34,4 4 73,-10-2-33,7 5 33,-4 4-22,5 2-28,-7 8-40,6-3 23,-5 13-22,8-9 5,-2 13 6,5-7-3415,0 9 3398,1-6-5,2-1-51,7 8-17,1-9-45,7 11-195,1-13 122,-4-8 191,10 0 0,-16-9 0,6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 5739,'5'-1'0,"-2"1"0,-3 0 0,0 0 0,0 49 0,1-32 0,-1 37 0,0-45 0,0 4 0,0-6 0,0 2 0,1-6 0,-1 0 0,0-1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47 5739,'0'-6'2106,"0"3"-1944,0 3 236,0 0-387,28-16-22,-18 11-28,22-11-23,-26 16-543,5-1 118,-4 1 487,4 0 0,-7 0 0,-1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198 8 5739,'-2'-2'247,"1"0"1808,1 2-1904,-35-3-50,23 4-51,-25-1 17,24 11-61,4-2-23,-9 11 6,10-9 17,-8 13-6,9-12-3415,-6 15 3410,9-13-830,-7 16 824,7-15-22,-1 18 16,4-17-2035,-1 23 2035,2-21-1341,0 8 1313,1-8 1353,0-4-1403,5 9 78,-1-12-1000,5 7 1000,-3-11 17,0 0 1590,9-2-1461,0-1-51,4-1 2493,9-10-2453,-6-3-90,1-3 39,2-10-39,-13 11-2190,12-22 2224,-14 17 2310,11-26-2215,-13 22 274,4-27-324,-9 26 117,-2-31-84,-8 30-526,0-9 358,-7 19-784,-7 2 5,5 6 807,-11-1 0,19 5 0,-1 1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36 5451,'-4'73'409,"0"-10"-292,4-45-38,1 3 103,1 1-148,1 0 31,-1 0-49,1 1 9,-1 0-14,1-1 79,-1 0-79,-1-2 0,0-1-5,0-2-1,-1-3-5,1-3 23,-1-1-12,0-4 17,0-1 39,0-2 39,0-2 102,0-1-164,0-2-49,-1-2-1,0-3 1,-1-2-7,0-2-16,0-3 0,1-1 0,0-3 6,0-1 33,1 1-22,-1-2 11,1-1 0,0 0-11,1-1 16,0 0-10,5-17 16,-1 14 11,2-14 34,1 12-22,-1 7 11,3-5 50,2 4-56,-3 7-16,2-2 10,0 4-27,-3 6 145,6 1-39,-7 6 22,1 2 152,-3 7-124,-3-1 1,0 4 201,-2 1-196,-1-3 0,-2 5 124,-3 0-186,1-3 62,-9 9-157,7-10-39,-5 4-33,6-11-51,0-1-1743,2 0 147,1-3 1708,1 0 0,2-1 0,0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0 5739,'-6'0'572,"2"0"-455,4 0 454,0 0-559,-16 32-12,12-21 11,-12 26-11,15-29-11,0 2 11,1-3-12,0 1 12,0-1 0,0 0-22,0-2 5,0 1-67,2 1 73,-1-2 56,4 1 5,-2-5 101,6-1-106,-5-2-6,3-1 17,0-5-44,-2 3 38,5-11-33,-5 6 11,6-12-23,-6 12 79,3-10 11,-7 14 521,1-1-408,-2 6-46,0 0 51,0 6-124,-1-2 1,0 7 34,-3 3-96,1-1-34,-2 5-62,3 1 1,1-4-34,-1 4-223,2-4 116,-1-5-21,2 1-393,2-4 102,1-4-668,1 1 1188,-2-3 0,-1 0 0,-2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5739,'1'46'0,"0"-9"0,0-37 0,0 1 0,-1-1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41 0,'37'-22'0,"-8"3"0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0 5739,'-3'7'0,"0"-3"0,3-4 460,0 0-388,-10 55-304,8-35 294,-6 43-6,8-49-17,0 2 59,0 0-65,0 0-16,0 15-45,0-10-11,0 10-112,0-8 78,0-5-6,1 3-156,1-1 235,-1-10 0,0 5 0,-1-14 0,0 1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31 6624,'-3'2'784,"1"0"554,2-2-1399,35-10-74,-22 7-61,27-9-128,-30 10-169,0-1-1305,-2 2 1798,1-1 0,-6 1 0,-1 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7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710 65 5886,'-3'-6'358,"-1"2"-239,4 4 1851,0 0-1751,-53-4 19,34 2-6,-41-3 15,46 3 14,0-1-120,-1 1 218,-6-1-68,-2-1-73,-14 0-180,13 1 51,-16 1-63,24 3-3330,-15 4 3361,18 0-25,-3 2 0,-3 11-57,6 5 12,-3 3-2282,7 6 2267,6-15-14,-2 7-6,-2 21 37,0 3 11,-2 6-17,3 0 0,5-27 23,-2 8-23,1 29 6,1-15 5,0 31 2314,1-9-2291,0-21-9,-1-7 0,0-1 9,0-3-9,-1 7 1,0-1-20,0-5 1704,1 7 0,-1 0-1693,0-5 0,0 7 0,0 1 0,0-6-3,0 8 1,-1 0 18,1-6-10,-1 7 0,1-1-6,-1-5-716,1 7 1,0-1 715,1-7 5,0 7 1,1 0-6,0-7 0,1 6 0,-1 1 6,0-7 2,1 6 1,-1 1 13,0-8 3,0 6 1,0 0-10,0-5 12,0 24 17,0 3-1027,-2-8 1013,1-19 0,0 3-1297,-1 1 0,0-2 1261,-1 19-853,1-11 0,0-1 864,0-6-153,-1 6 0,1 0 164,0-6 8,-1 6 0,0 0-30,1-6-361,-1 7 1,0 0 377,1-5-1,0-1 0,-1-1-5,0-1 1188,0 15-1203,0-13 1,-1 2 25,1-3 0,1 1 475,-2 6 1,1 1-482,-1 8 1,0-5-1,1-3 5,0 8 1,-1 0-5,1-6-12,-1 7 0,1-1 16,0-7 437,-1 6 0,1 1-459,0-9-125,1-3 0,0 0 148,-2 18-6,2-2 8,-1-17 1,1-1-14,0 2 30,-1 9 1,0-1 13,-1-7-5,0 7 0,1 0-23,-1-8 11,1 6 1,0 0-11,0-7 13,1 6 0,0 0-36,1-8 17,0 6 0,0 0-11,1-9 2,0 7 0,0 0-2,0-7-6,0 7 0,0 0 11,0-6-8,0 7 0,0 1-3,0-6 16,0 8 1,0 0-17,0-6 3,0 6 0,0 0 3,0-7 2,0 5 0,0 1-2,1-9-6,0 7 0,0-1 6,0-8 8,1 8 0,-1 0 2,0-7 6,1 7 1,0 0-6,-1-7 5,1 5 1,0 1-23,0-7 0,0 7 0,1 0 5,-2-6-5,2 6 0,0-1 0,-1-6 0,1 5 0,0 0 6,0-7 11,0 7 0,0-1-12,0-7 0,0 7 1,0-1 0,-1-5 5,1 6 0,0 0 1,0-6-4,-1 5 1,1 1-3,0-7 8,-1 6 0,1-1-14,-1-4 0,0 5 0,1 0 17,-1-5-3,0 5 0,0 0 2,-1-6 6,1 7 1,0-1 0,-1-6 13,0 5 0,1 0-30,0-6-61,1 3 1,-1 1 65,1-7-11,0 4 0,0 0 0,0-6 27,5 41 6,-6-46 2482,5 36-2488,-5-39 1940,4 37-1914,-4-36-7,2 39 17,-3-39 418,3 35-451,-2-38 269,6 37-258,-4-39-27,3 16 63,-3-24-57,0-1 5,2-1-8,-1 1 46,1-1-36,0 0-59,10 14 43,-7-13-47,11 13 31,-11-19-11,10 5 0,-8-7-29,18 10-29,-16-11 35,14 7-9,-17-8 196,12 8 51,-10-6-32,21 9 21,-18-12-51,17 5-13,-18-7-24,17 3-19,-14-4-168,27 5-76,-26-5-74,22 2 42,-24-2 57,20 3-2,-16-3 81,37 3-49,-32-3 51,28 2-18,-31-2 33,25 2 20,-22-2 16,44 4-5,-39-4 0,34 4-13,-38-6 14,31 1 3,-26-1 30,49 0-23,-48 1 5,44 1 7,-47-1-35,25 2 18,-27-1 10,41 0-5,-36-2 6,49-2-12,-51 0 1,29-5 10,-31 2 6,41-7-11,-36 7 6,46-7-6,-49 9 0,23-1-11,-30 3-12,23 0 23,-22 1-50,38 0 44,-36-1-22,29 1 28,-33-1-44,32 1 38,-28 0 12,19 0 5,-25 0 6,0 0-23,-1 0 17,0 0-16,0 0 10,-1 0 6,1 0-22,-1 0 0,0 0 17,-1-1 5,24-1-6,-17 1-5,17 0 0,-23 1 0,-1 0-16,-1 0 27,0-1-11,-1 1 0,0 0-6,20-3 12,-15 2-6,23-3-6,-26 3-5,27-4 5,-23 1 18,30-4-29,-32 5-22,17-4 33,-20 3 23,26-4-17,-22 6 0,29-2 0,-30 4 5,17 1-5,-18 1-11,19 2 11,-18-2 0,33 1-5,-30-3-7,31 1 12,-33-1-11,23 0 0,-25 0 22,22 0-11,-22 0-5,9-1-18,-12-1 18,-1 0-7,1 0 7,0 0-6,0 2-1,0-1 18,1 1-79,12-2 34,-10 0 28,10-1 5,-13 1-17,-1 0 23,0 1-11,-1-1 0,1 1 22,-1 0-11,1 0-11,12-1 22,-9 1-73,20-2 40,-20 1-12,9-1-5,-14 2-11,0-2-6,0 2 22,-1-2-33,5-1 39,-5 1-22,10-4 38,-10 2-55,11-7 56,-14 7-107,9-9 68,-11 8-40,5-8 79,-7 7-6,0-6 23,-3 6-23,-4-12 6,1 8-11,-2-8 10,1 9 1,0-1 6,-1 0 10,1 0-5,0 0 0,0-1 6,1-1 11,-3-11-12,2 9 23,0-9-22,0 11 5,2 1 6,-2-1-23,1-1 6,0 1 0,0 0 6,0-1-1,0-16 7,1 11 44,-1-30-28,2 25 22,-1-14-44,1 17 16,0-1-5,0-1-6,0 1 11,0-1-10,0 0 10,0 0-5,0 0 0,0 0-1,0 0-4,0-1-7,0 1 12,0-1-11,0 1-6,0 1 5,0-21-16,0 16 5,0-34 23,0 34-28,-2-34 0,1 32 5,-2-14 12,1 19-6,0 1 11,0 0 0,1 0 0,-1-1-5,1 1-12,0 0 6,0 0-16,0 0 10,0 0 6,1 0 5,-1-17 40,0 14-17,0-28 16,0 31-21,0-30 16,1 29-1,0-14 1,0 17-45,0 0 0,0 0-1,0 0 7,0 0-7,0 1 17,0-1-10,0 0-6,0 1 0,0 0 0,0-1 0,1-16 16,0 14 18,0-29-29,-1 30 7,0-12-7,0 16-4,0 1 11,0-1-6,0 0 1,0 1-6,0-2 6,0 1 5,0-18 0,0 13-12,0-14 6,0 17 11,0-1-22,0 0-12,0-1-6,0 0 6,0 1 0,0 0-5,-1-13 11,0 12-11,-1-10 12,0 16 16,0 1 5,0 0-10,0-1 16,1 1-10,-1-2-7,1-1 23,0-19-12,1 12-11,-1-14 7,1 17-1,0 2 6,0-2-1,0 1 6,-1-1-6,1 1 0,0-1 2,-1-16-28,0 14 11,-1-13 0,1 18 1,0 0-7,1 0 1,0-1-6,0 0 26,0-1 1,0-1-1,0-22 6,1 15 414,0-17 15,1 22-35,0-2 14,0 0-15,0 0-6,0-1 4,0 0-19,0 1-382,1-24-23,-1 19-1,1-37 25,-2 40 3,0-15 2,-1 21-8,0-1 17,1 1-14,-1 0 3,1-1-10,0 0-20,-1-1 13,1-21 8,0 16-6,-1-36 21,0 38-37,0-34 28,0 36-6,0-34 8,0 33-3,0-14 23,0 19-13,-1-8-21,0 14 0,-1-11-7,1 13-11,-2-6 13,1-1-12,-1 2-31,0-2 30,-1 2-10,1-2 10,-1 1-3,1 0 18,0-1 5,1 0 2,-3-20-1,2 13 18,-1-36 9,2 33 6,0-15 0,1 22-10,0 0 9,0-8-13,0 6 11,0-5-9,1 8 2,-1 1-13,1-11-16,-1 9 21,1-27 0,0 24-6,1-33 14,-1 33 13,2-31-18,-1 32-19,2-29 16,-1 30-38,4-40 10,-2 36 15,2-31-4,-2 35-14,3-26 13,-4 25-1,6-43 6,-6 40 15,3-31 4,-3 35 8,0-5-1,-2 8 9,2 2-30,-2-1 15,1 0-22,0 0 14,1-10-9,0 8-17,1-16 19,-1 16-25,4-26 18,-3 23 23,3-32 7,-5 32-1,3-32 13,-3 33 1,1-29 12,-2 30-17,2-35 21,-2 33-27,3-28 13,-3 31 6,1-8-11,0 9 10,-1 0-14,0 1 2,0-1 0,0 1 9,1-1-31,-2 0-7,2-21 5,-1 15-15,2-35-1,-2 35-5,0-44-3,-1 42 7,1-34-5,-1 38 6,0-30 5,0 27-13,-2-38-10,2 37 9,-2-38 1,2 36 31,-1-38-7,1 38-30,0-40 6,0 40 32,0-39 23,0 39-416,1-40 11,-1 38-8,1-40 8,0 41 173,-1-9 1,0-1-183,1 7-53,-1-36 5,1 42 386,0-33 39,0 30-3,1-12 0,-1 0-3,0 7 63,3-39-6,-3 46 0,1-33-18,-2 30 15,1-41 0,0 42 16,0-34-12,-1 37 24,0-41-31,0 43-6,0-32-9,0 37 6,0-27 10,-1 24 0,0-34 0,1 33-211,-3-41-9,1 40 0,-1-29-6,1 33 17,-1-25-21,2 23 33,-2-35-20,1 33 198,0-34-17,2 34 0,0-45 0,0 42 0,0-31-11,0 36-5,0-36 10,0 32-10,-1-29 10,1 35 1,-3-32 5,2 29 0,-4-40-11,4 41 12,-3-24-12,2 25 11,-3-22 0,2 23 39,-7-30-38,6 34-12,-5-15 5,5 21 1,-1 1 5,-1-1 17,0 1 6,0 1-1,-1 1 96,-10-11-95,7 10-18,-13-12-4,14 16 55,-13-8-44,11 7 10,-21-12-38,19 11 10,-22-10-5,22 11-5,-20-8 27,17 10 57,-20-6-68,18 8-6,-15-4 1,15 6 11,-26-6-17,23 4 0,-18-2-6,22 2 12,0 1-1,-1-1-5,0 1 6,-1-1 0,0 1 10,-2 0-4,-1 0-1,-1 1 0,-1 0 73,-39 0-73,27 1-22,-43 0-6,46 1-44,-37 0 55,32 0 9,-13 0 0,-2 0 2,9 0-661,-33 1 672,42 0-10,1 1-210,-2 0 209,1 1 1,-3 0-1,-1 0-5,-1 1-22,-37 2 16,27-2-772,-28 2 755,38-3 23,-2 1-368,1 0 368,0 0 6,-1 0-12,0 0 12,0 0 5,-38 3 0,27-2 6,-8-1 0,-1 0-17,6-1 5,3-1 1,0-1-6,4 0 42,-12 0 0,0 1-3,3-1 50,-12 0 1,0 1-22,17-2-10,2 1 1,0 1-8,1-2-51,-9 2 0,-2 0-68,6 0-411,-9 0 0,2-1-1066,20 0-5661,-18 0 7206,38-1 0,10 0 0,6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7131,'1'68'34,"-1"-10"879,1-51-997,-1 0 311,1-2-636,1 1 281,-1-2-248,1 0 454,-1-3-784,1 0-235,0 0 941,0-1 0,-1 0 0,-1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 5739,'0'-7'852,"0"2"-533,0 5 2297,0 0-2247,3 2-83,-2 1-62,2 3-34,-3 2-27,1 3 5,-1 0-23,1 1 197,-1 14-264,0-8 29,1 27-79,-1-22 0,0 11 33,0-7-50,0-7 17,-3 19-33,3-19-29,-4 6-139,2-13-236,2-5 129,-1-1-560,1-4 481,0-4 359,0-10 0,0 7 0,-1-6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10842,'61'-23'-96,"-4"1"-88,-46 18-130,5 0-156,-10 2-247,0 1-365,-1 1 1082,0 0 0,-2 0 0,0 1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5739,'2'5'751,"-1"-2"-281,-1-3 1277,0 0-1724,3 52-57,-3-35-162,4 42-3409,-3-51 3308,2 1-89,-2-5-1479,3-1 1865,-2-1 0,0-1 0,-1-1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33 6003,'-14'57'201,"5"-8"-139,11-39-1,0 0 35,2-1 228,2 1-144,1-2-12,6 2-118,-5-5 45,5-1 543,6-3-330,-7-3 443,15-13-644,-14 2 173,6-21-202,-12 16 51,0-19-129,-7 22-22,-1-6-29,-2 10-55,-1 2-56,-1 1-136,2 0-6247,-6 1 6545,5 3 0,-1 0 0,4 4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 5739,'0'-4'0,"0"0"941,0 4-913,4 40-5,-3-26-7,2 32-27,-3-34 6,1-2-7,-1 0 12,2 3-44,-1-1-1,0-4 22,1-2 102,-1-6 145,2-12-185,-1 5 168,4-17-140,-2 13 57,3-11-74,-3 11 168,8-12-123,-5 13 230,8-9-185,-9 14 252,4 1-157,-6 4 858,5 6-891,-4 0 22,3 13-269,-5-7-392,0 8-89,-3-8 526,1 4 0,-1-9 0,0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1 565 5739,'0'-5'0,"0"1"0,0 4 230,0 0-12,1-59-815,0 35 832,1-47-28,1 48 174,-1 0-269,1 1 0,0-1-23,0 0 91,2-9-102,0 8 264,5-26-214,-3 24 152,9-27-134,0 19-112,-3 4 698,6 3-660,-14 22 540,7-1-316,-8 7 376,6 10-537,-6 0 156,6 18-201,-6-13 145,3 23-157,-4-20 191,4 25-163,-5-25 236,4 25-247,-4-26 129,2 25-162,-4-27-12,1 19-67,-1-22-134,0 12 28,0-18-471,0 6 286,0-10-1321,0 1 1266,0-4 1,0 1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9 5739,'-2'3'807,"0"-1"2929,2-2-3445,25 10-22,-14-7-6,20 8-6,-21-11-49,-1 0 156,14-5-359,-11 3-55,13-5-1,-17 6-419,6-4 67,-8 3-2129,9-5-162,-8 6 2694,2-5 0,-7 5 0,0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152 2 5930,'7'-1'1394,"-1"1"-1030,-6 0 1950,0 0-2124,-24 53-765,15-32 754,-19 43-11,22-46 180,-1 0-219,-1 3-6,1-1 1,-1 1 133,-3 11 152,-6 22-387,6-17-61,-7 23-17,15-41 216,-3 11-435,5-20-934,0 3 570,4-9 639,2-2 0,-2-3 0,2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0 244 7567,'17'-35'179,"0"0"1,11-24-102,-23 46 372,-2 0-405,1 1 122,-1 0-145,0 1 56,0 1-61,-1 1 198,1-1-191,0 1 4,-1 3 274,0 0-39,-1 4 1406,-1 0-1053,0 10-476,-2-4 163,-1 19-247,0-10 28,-2 22-73,3-18-78,-3 27 0,3-25-376,-3 22 213,4-24-744,-1 16 571,1-20-1222,-3 15 858,2-19 767,-3 9 0,4-15 0,-2 3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552 172 7979,'-18'-23'706,"3"3"-505,9 18-37,0 0-30,-1 0-16,0 0-12,-1 0 12,0 0 5,-1 1-6,-1-1 12,-1 1-17,-1 0 6,-1 0-29,-1 0-10,-1-1-12,0 1-11,-1-1 6,0 1-1,-2 0 6,1 1 1,-2 0-12,1 0 5,0 0-10,0 2-12,-1 1 11,2 2-11,-1 2-5,2 0 16,0 2-5,1 0-11,2 1-1,2 2-5,0 0-16,2 1 4,1 1-4,1 1-7,2 1-10,1 1-7,0 0 7,1 1-1,0 1 1,2 1 5,1 1 0,0 1-23,0 1 12,0 1-28,0 0 0,0 1-1,1 0 1,-1 1 0,2 1 5,-1-1 12,0 1-6,0 1 17,0 1 11,-1 1 0,0 0 11,0 1-11,0 0 11,-2-1-11,1-1 11,-1-1 1,0-1-7,0-2-5,0 1 23,0-1-18,-1 0 1,0 0 5,-1-1-22,0 0 28,0 1-1,0-2 1,0 0 0,1-1-17,0-2-6,-1-1-16,2-1 33,0-2-22,0 0 5,0-2 1,1-1-6,0 0 11,0 1 5,0-1-5,0 0-5,0 0 5,0-2-6,1 0 0,0-2-5,0 0-6,0 0 6,0 0-6,1 0 12,1 1-1,0-1-5,1 0 11,0 1 0,0-1 11,1 1-11,0 1 0,1 0-5,0 1 10,0 0 6,-1-2 17,1 1 12,-1-1 4,1 1 1,-1 0-6,0 1-16,0-1-1,-1 0 1,0 0-7,0 0 12,0-1-11,-1 1-6,1 0-5,0-1-12,0 0-5,-1-1 0,2-1 0,1 1-6,-1-3 0,1 2 17,0-2 0,0 0 0,0 0 0,1 0 0,0 1-11,-1-2 11,2 2-6,-1-3 6,0 2 6,-1-2 5,1 1 0,-1 0-11,0 1-5,-1-1-12,1 0 0,1-1 12,-1 1 5,1 0-12,-1-1 7,0 0-6,0-1-6,0 0 11,0 0-5,0-1 0,1 0 5,-1-1 12,1 1 5,0 0-11,0-1 0,-1 1-11,2 0 5,-1 0 6,0 0 6,1 0-6,0 0 0,0 0 5,0 1 1,1-1 5,1 0-16,0 0 5,1-1-6,0 2 6,0-2 11,0 2-16,0-1 10,1 1-10,0 0 10,0-1-5,0 0 0,1 1 0,0-1 11,0-1 1,0 0 10,1 0-5,0 0-12,0-1 7,1 1 4,-1-1 18,1 0-17,1 1-12,0 0 1,1 0-6,0 0 22,0 1-5,0-1 6,0 1-12,0-1 6,1 0 5,-1-1 12,0 1-12,0 0-11,1-1 6,-1 1-11,0-1 10,1 1-4,0-1-12,-1 1 11,1-1-17,1 0 12,0 0-6,0 0-6,-1 0 12,-1 0-6,1 1 11,-1-1-5,-1 0-23,1 0 6,0-1 16,-1 0 6,0-2 17,1 2-28,0-2-5,0 2 16,0-1-17,1 0 12,0 1 0,0 0-23,1 0 17,-1 0 0,-1-1 0,-1 1 5,-1-1-21,-1 1 27,0 0 0,0 1 11,0-1-5,1 0-6,1 0 1,-1 0 4,1 0 12,0 0-11,0 1 6,0-1-12,0-1 11,0 1-11,-1-1 1,1 1-7,-1 0-5,1-1 17,-1 1 11,0-1 0,1-1-11,-1 0 0,-1-1-12,0 0 6,0-1 12,0 1-23,-1 0 11,0 1-11,-1 0 6,0 0-6,-2 1 0,1-1-6,-2 2 6,1-1 0,-1 2 0,0 0 11,0 0-28,0 0 23,-1 0-6,1 0 6,0 0 5,-1 0-17,1 1 17,-1 0-5,0 2 5,1-1-5,-1 1-1,0-1-10,0 2 5,1-2 5,0 2-10,2-1-1,-1 0-11,1 0 12,1 0-1,0-1-11,0 1 6,2 0 0,-1 0 11,2-1 6,-2 0 5,1 1-22,-1-1 11,0 1-6,0-1 17,0 0 6,-1 1-17,0-1 11,-1 0-5,0 1-1,0 0 1,0 0-12,0-1 1,0 1-1,1 0 17,0 0 1,0 0-12,0-1 0,0 2 5,0-2-5,1 1 11,0 0-5,0-1 0,0 1 5,0-1 6,1 1-1,-1 0-4,1 0-7,1 1-5,1 0 6,0 0-1,1-1 7,-1 0-12,0-1 11,0 0 0,0-1 6,0 1-12,-1 0 1,0-1-6,0 1 0,0-2 22,0 1-22,0 0 17,0-1-11,0 0-1,0 0 12,0 0 0,-1 0 5,2-1-5,-1 0 0,2-1-6,0 1 6,0-1-17,1 0 11,0 1-11,1 1-5,0 0 22,1 0-11,-1 0-6,1 0-6,-1-1 6,0 0 0,0-1-6,0 0 12,1 0 5,-1 0 0,1 0 6,0 0 6,-1-1-23,1 0 0,-1 1 11,1-1-11,-1 1 22,0 0-5,1-1-11,-1 1 5,0 1-6,1 0 7,0-1-12,-1 2 5,1-1 1,-1 0-1,-1 0-5,-1 0 12,0 0-18,-1 1 6,0 0 6,-1-1-6,-1 1 5,1 0 1,-2 0-17,1 0 22,3 0-11,-2-1 11,3 1-11,-5-1-6,0 1 12,0 0-12,-1 0 1,1 1-1,-1-1 1,0 1 10,-2-1-10,4 0 10,-5 0-10,3-2 5,-5 1 22,0-1-11,-1 0 6,1 0 0,-3 0 22,1 0 6,-1-1 11,-1 0 33,1 0-49,-1 0-12,0 0 16,-1 1-32,0 0 16,0-1 5,0 1-10,0-1 16,1-3-39,0 2 17,2-7-23,0 6 6,3-8 11,-3 7 12,6-11 5,-7 8 22,7-16-28,-7 11 51,5-21-50,-6 17 66,2-24-55,-3 23-3381,1-21 3363,-1 20-4,0-9 10,4-22 34,-1 0-28,0-7-2263,1-7 2246,-3 35-324,0-39 319,-1 37-23,0-41 23,-1 41 22,0-40-23,0 42-875,-2-34 875,0 39 1675,-2-18-1641,0 19-1387,-3-12 1348,1 10 1389,-2-21-1384,4 25 1,-5-32-6,4 29 5,-5-36-10,5 33 10,-8-38 7,7 38-782,-5-25 770,6 31 11,-1-7 23,-1-6-28,1 5-6,-1-4 0,2 4 0,4 17-28,-3-17 16,3 17 2087,-1-25-2086,2 15 11,0-6 17,0 4-11,0 15 599,0-10-437,-1 13 3280,0-1-3336,-3 7-78,1 1 100,-6 0-72,4 0 279,-13 0-161,8 0 296,-13 2-196,10 1 6,-4 2 218,-8 6-437,10-3 107,-19 10-135,21-11 56,-10 7-84,16-11-84,-3 2-39,8-4-924,0-1 521,7 1 111,-2-1-2116,10 1-3994,-7 0 6514,2-1 0,-6 0 0,-1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3 5739,'-6'6'3259,"0"-3"-2955,6-3-2,0 0-22,3 2 11,-1-2 28,1 2-5,1-2-23,0 1 219,4-1-449,-2-1-77,8 0-40,-8-1-297,5-1 106,-7 1-5012,4-2 4411,-5 2 0,1 1 0,-4 1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91 5739,'-2'-4'1210,"0"1"683,2 3-1809,-7 34 6,6-17-17,-6 28-34,9-26 6,1 12-51,0 4 6,2 1-61,1 19 33,-2-26 16,0 31 40,-2-34-5,-1 6 16,-1-18 28,0-8 23,0-3-17,0 0-23,0-3-72,-1-3 10,-2-8 18,-1-8-6,-2-10-11,1 2-12,1-23 35,2 22 16,0-40 33,6 25 85,1-17-45,4 24 156,8-13-206,-5 26 33,17-22-79,-14 30 29,21-5 11,-15 17-1,7 8-21,-13 4 16,-3 19-11,-7-2-28,-1 11-11,-5-10-6,-9 15 6,4-23-40,-18 22-27,7-24 0,-10 7 50,8-13 11,3-4-84,7-5-285,6-2 380,5 1 51,6 1 5,8 1 17,4 4-39,0 0 12,11 11-52,-10-2 24,8 12 60,-11-2 119,-6 3 89,-6 1-17,-8 1 23,-7-1 44,-6-3 163,-15-2-348,8-10 51,-17-2-179,10-10-129,-6-2-179,7-6-476,9-2-947,8-3 866,10 2 0,1 3 0,3 1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 5739,'-6'-2'751,"3"1"-589,3 1 1277,0 0-1316,-6 51-470,3-33 409,-4 40-64,6-45 2,0-1-11,0-1-45,0 0-409,1-1 269,-1-4-4,1-3-80,0-9 311,1-6 0,-1 4 0,0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 5739,'6'-1'2212,"-2"0"-2206,-4 1-605,0 0 274,53-4-151,-35 1-342,39-3 456,-50 3 1,-3 1 0,-1 1-1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8 5739,'-8'3'297,"0"-1"34,8-2 1942,0 0 2040,33 88-4044,-20-71-149,6 29 1,-1-11 64,-7-48-28,-4-1-23,0 0 12,-2 0-40,-3 0-22,-1 1-50,0 1-29,-2 0-391,-7-12 117,2 11-134,-7-9-135,6 13-258,0 2-480,0 0-3334,3 3 4610,1 0 0,1 2 0,1 1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0 7891,'-7'75'465,"1"-10"-365,4-46-27,0 1 96,-1 1-174,0 0 26,-1 2-82,2-1 1,-2 0-85,1-1-34,0-2 46,0-1-102,2-2-6,-2-2-44,1-2-35,0-2-587,1 0 498,1-4 409,0 0 0,0-5 0,0-1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0 138 7426,'12'65'-95,"-1"-11"56,-10-46 32,3-2-49,-2 0-17,0-2-39,0-1 6,-1-1 39,0-1 330,0-1-241,-2-4 12,-1 1 11,-1-3-1,-1 1 12,1 1 23,2-2 16,-1-1 45,1 1 45,0-3 39,1 2 61,1-4 29,0 2 16,1-2-38,3 0-51,1-2-45,-1 1-73,3 0-22,-1-2-34,1 2-22,1-2-23,1 1-5,-2-2-11,2 3-40,0 0-33,0 1-90,-1 1-78,1 1-146,-2 2-174,1 0-223,-2 1-1373,0 3 2151,-2 0 0,-3 1 0,-1 1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1 244 7811,'34'-40'191,"-6"5"-169,-24 25 12,-1 0-6,1 0 0,-1-1-6,0 1-11,-1 0 6,0 0 0,-2 2 16,1 1 23,-1 0 17,0 0 34,0 4-7,0-2 18,-1 1-6,0 2 22,-2 0 13,0 2-7,-2 0-23,1 0-38,-2 1-18,-1 3-21,1 4-7,-1-1-22,1 3-11,-1 1-5,2 1 5,0 0 5,-1 0-10,2 2 10,2-2-16,-1 1 17,1 1-6,1 0 0,1 0 0,0-1 0,0-1 5,0 1-5,1-1 0,0-1-5,3-1-1,-1 1-5,2-3 11,1 0-11,0-3-12,2 1-5,0-3 0,1-2 12,-1 0 10,1-2-5,0-2-34,3-7 17,-2 1 11,4-6-39,-5 2-11,-1-1 17,3 1-1,-3-2 34,1-1 17,-1 0-5,0 0 5,-3-1 5,1-1 12,-2 0-6,-1 1 17,1 1-11,0 1 22,-2 0 12,0 2 10,-1 1 35,1 1 4,-1 2 29,-1 1 28,0 2 39,0 2 17,0 1 16,0 2 410,0 0-578,0 4-21,0 2 16,0 2-17,-1 2 0,0 2-11,0 2-17,0 1-5,1 2-6,-1 1-17,1 1-5,-1 0-1,1 1-10,-1-1 10,1 0-10,-1-1-23,1-2-17,0-2-17,0-3-5,0-2-23,0-4-5,0-1-140,0-2 173,0 0 90,0-6-16,0 1-12,0-6-23,0 1 1,2-2 11,-1 1 11,1 0 22,0 0 23,1 0 16,0 2 18,0 1 27,0 1 17,-1-1 29,2 1 430,5-3-425,-4 3-34,5-3-17,-6 6-33,2 0-28,0 1-23,0-2 6,1 1-11,0-1-22,0 1-7,-1 1-32,1 0-7,0 0-100,0 0-90,0 0-767,4 2-45,-3-1-1742,2 1 2823,-3 0 0,-3 0 0,-2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0 265 9643,'38'-11'487,"-8"1"-375,-18 0-33,-1 0-23,1-1-11,0 0-29,1-2 12,0 0-5,-2-1 5,0 0-11,0-1-1,-2 1 1,-2 0-6,1 1 17,-2 1-22,-1-1 0,1 1-12,-2 1 12,0 1 5,-1 1-6,0 1 68,-1 0 28,0 4 56,-1 1 61,-1 1 678,0 2-638,0 3-95,0 1-57,0 2-16,0 4-12,0 0 23,-2 3-11,1 2-12,-1 1 68,-1 10-79,0-4-11,-1 7-11,3-8-23,-2 2 6,0-1-11,1 2-23,-3 9-22,4-9-33,-3 8-23,1-12-40,2-1-44,-2-2-56,2-2-78,-1-2-46,2-2-111,-1-2-101,1-2-140,0-3-252,0 0-253,0-1-1259,0-2 2464,0 0 0,0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7431,'2'1'1433,"-1"0"1872,-1-1-3490,52 7-134,-33-5-224,39 7-208,-46-9-537,-1 0 1288,2 0 0,-7 0 0,1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578 101 5739,'3'0'1602,"0"0"1199,-3 0-2611,-33 9-39,20-6-44,-26 7-18,30-8-16,-2 0-6,-1-1-5,-1 0 11,-1 0-12,0-1 6,-1 0 12,-1 0-6,-1-1-12,0 0-5,-2 0-5,2 1-29,-1 0-11,0 0 6,2 1-6,-2 2 23,2 1-6,-1 1-6,1 1-27,1 2 10,0 0-5,-1 0 0,-1 1 6,0-2-17,-1 1 16,2 1-16,0 0 0,2 1-17,2 2-17,1-1 34,3 2 0,0-1 5,1 2 0,2 0 1,1 2-18,1 1 23,2 1-11,-1 3 0,2 1 11,0 2-6,0 2 23,0 1-11,1 1 5,0 1-5,2 1-29,1 1 23,1 1-11,0 2 11,1 1-11,1 0 6,0 3-243,-1 0 566,1 1 4,-1 1 12,0-1 4,-1 1 10,0-2 8,-1-1-4,0 1 1,-1-1-313,1 1-14,-1 0 7,0 0 9,-1 0 4,0-1 25,0-1 13,-2 0 7,1 0-67,-1-2-13,1 0-15,0-1-9,0-1-3,1-2-29,0-1-2,0-1-12,0 0 75,0-1 3,0-1 9,0-1-7,0-1-68,-1-1 4,1 0-8,-1-1 247,0-1-239,0-1-4,0 0 375,1-3-15,-1 0 64,0-2-21,1-3-61,-1-1-4,1-1-39,0-2 22,0-1-422,0 0 2,0 0 26,0-1 6,-1 1 111,1-1-51,-1 1 113,0-1-62,-1 1 118,1-1-48,-1 1 35,1 0-71,0 1 1,0-1 11,0 1-43,0-2-4,0-6-266,0 12 253,0-11-417,1 13 434,-1-7-92,0 0 78,1 1-55,-2 1 103,1-1 144,-1 1-158,1 0 340,0 0-361,0 0 61,0-7-275,1 12 232,-1-11-155,0 13 124,1-10-97,1 0-18,0-1-54,1 0-27,0-1 179,1 0-283,1 0 93,1-1-160,1-1 40,1 1 27,1-1 33,2 1 73,0-1 32,1 1 48,0 0 31,1-2 29,1 2 35,0-2 15,0 2 21,2 0-11,1-1 10,0 0-2,0-1 7,1-1 12,-1 0-2,1 1 5,1 0-24,0 0 23,1 0-15,0 0 17,0 0-22,0-1-1,-1 0 9,1 0-4,-1 1 14,0-1 13,0 0-24,0 0 16,0 0-3,1 0-14,-1-1 15,1 0 0,0-1 7,1 0-28,-2 0 22,0-1-4,-1 0-2,0 0 0,-2 0-1,0 1-13,1 0 36,12 0-35,-11 2-1,14-2-7,-19 2 0,8 0-13,1 0-6,5 0 12,-4 0 0,1 0 5,-12 0-3368,13 0 3375,-11 1 1,7 0-28,10 3-2234,-8-1 2257,10 0-28,-1-2 48,-8 0 67,18-2-78,-16 0-23,10-2 17,-18 1-20,20-4 9,-11 2-22,17-2 33,-20 2 22,7 1-22,-16 2-144,21 0 144,-18 0 6,27 1-12,-29 0 2164,26 0-2158,-11-1 37,1 0-26,-3-1 6,1 2-6,-12 0 3290,29 0-3290,-10 1 117,0 1-117,-3-1 34,0 0-22,-11-1 27,29 2-16,-7 1-34,-5-1 5,12 3-10,-34-4 10,23 1 1,-24-1 16,17-3-16,-19 0 11,5-1 27,5-1-16,-9 3-5,19-2-34,-20 3 27,17-2-4,-19 1 269,18 0-253,-18 0 22,18-1-39,-19 0 45,16-1-44,-16 2 38,15-3-39,-15 2 28,13-3-22,-14 3 28,16-5-34,-16 4 23,20-3-23,-17 4-5,21-1-6,-20-5 11,12 10 17,-13-11 22,9 9-33,-8-6 5,13-7-22,-15 8 0,16-7 0,-16 8 17,15-7-6,-17 7-3375,8-6 3370,-11 6-12,3-2-10,5-4 21,-2 1-5,3-1-28,-2 0 28,-10 5 3443,6-4-3427,-9 4 12,3-4-5,-3 5 5,0-4 5,1-11-27,1-4-12,1-4 1,-1-14-1,-3 21 12,0-22-6,-1 19 5,0-7-10,1-12 10,0 15 12,3-38-17,-3 35 11,3-35-11,-3 37 12,0-36-1,0 35 17,2-38-23,-2 37 29,5-33-17,-4 36 0,2-31-6,-3 34-3370,1-21 3376,-2 25 0,0-6-645,-1-7 645,0 10 22,-3-33-28,1 29 0,-4-40-11,4 36-5,-2-29 5,2 20 5,1-22-5,1 20-2030,-1-14 2035,0 31 12,0-7-22,-3-18-23,-1 4 11,-1-7 11,-2 0 6,4 30-28,-4-24 23,5 27-23,-4-21 22,4 25 2031,-3-16-2036,4 20 656,-2-11-645,2 14 3380,0-9-3380,0 10 28,-1-9-11,1 11-6,-3-8 6,0 4 39,-4-3-39,3 5 78,-8-4-50,8 8 67,-9-3 34,3 5-79,0 0 34,-2 1-6,5 1 106,-7 0-94,5 0-11,-4 1-7,4 1-22,1 1-39,-1 0-16,1 1-18,1-1-11,1 1-33,1-1-45,1 1-74,2-1-111,0 0-39,1-1-308,1 0-281,1 1-649,0-2-4520,1 1 6077,0-1 0,0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3 291 0,'-2'72'0,"1"-13"0,1-47 0,0-2 0,0-4 6,0-1 1027,0-3-624,0-1 994,0-7-1369,0 1 3375,1-7-3409,0 2-6,0-4 1,0-1-3399,1 0 3410,0-3-12,-2-1 34,4-10-16,0 6 10,2-8-28,-2 8 18,3 2 21,2-12 68,3 0-23,1 0 6,0 4 3398,-4 11-3415,0 1 23,6-2-40,1 3-3391,-1 4 3458,-1 6 68,-6 6 45,-1 2 10,-1 3 449,1 11-476,-4-2-40,1 8-16,-3-7-22,-2 1 3515,-4 7-3381,-5 4-146,-2-2 0,0-2-22,2-11-23,0-1-27,1-3-57,-6 1-218,3-5-11,0-2-151,6-2-175,4 0-229,0-3-1394,1 0 2184,1 1 0,0 0 0,0 2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0 7370,'-23'34'70,"-2"0"0,-13 20-48,38-45 562,-1 0-562,1-1 181,1 0-192,1-1 100,2-1-89,-1-2 340,1-1-283,2 0 17,-2-2-1,3 0-11,0-1-6,0-1-16,1-2-23,0-1 6,0-3 0,0 0-23,0-3 6,1-1-17,-2 0-5,1-3-12,-1 2 12,0-1-12,-1 2 6,0 1 0,0 0-11,-3 3 11,1 1 0,-2 2 28,0 2 22,-2 1 505,1 1-342,-1 4-79,1 1-50,-1 6-39,-1 0-17,1 3-23,-1 1-16,0 0-22,0 0-51,1 0-62,0-2-72,0 0-57,1-3-78,1 0-61,1-3-57,0-2-84,2-1-77,0-3-1099,0 0 1731,-2-1 0,-1 0 0,0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0 6355,'-4'6'852,"0"-3"-679,4-3 841,0 0-1037,1 52-55,-1-36-73,3 38-51,-3-47-72,1-1-62,0-2 17,1-1 33,-1-2-44,1-1-326,-1 0 656,0 0 0,0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5739,'0'0'0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 6834,'-5'38'213,"-1"1"0,-3 26-129,8-48-34,1 0 149,-1 2-193,-1 1 34,1 0-73,0 2 6,0-1-41,-1-2 4,1 1-120,0-1 10,0-2-16,0-2 38,0-3-4,0-2-68,0-3-404,0-3 628,0-2 0,1-1 0,0-1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43 6568,'0'-5'980,"0"0"-655,0 5 1350,0 0-1675,43-1-50,-27-1-34,33-1-34,-38 0-61,-1 0-80,1-1-82,-2 0-113,1 1-89,-2 1 34,1 0-763,0 0 1272,-2 0 0,-1 1 0,-2 0 0,-3 1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1 8881,'-12'53'-1423,"4"-11"914,9-41-701,0 0 1210,0 0 0,0-1 0,-1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0 7688,'-5'5'2185,"0"-2"-1620,5-3-313,0 0-341,-12 8-68,10-4-112,-9 6-95,13-7-134,0-1-119,1 1-150,-1-3-1423,2 2 2190,0-1 0,-3-1 0,0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3 5739,'7'-2'605,"-3"1"-403,-4 1 789,0 0-924,0 53-395,0-33 384,0 41 0,0-46 103,0 1-114,0 0 5,-1 1-16,0 0-6,-1 0-23,-1 0 282,0-1-343,0 1-39,1-2-34,0 1-56,0-2-39,0-1-33,0-2-18,1-3-10,1-2-169,-1-2 157,1-3 297,0 0 0,0-1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48 6512,'-4'0'907,"0"0"-761,4 0 436,0 0-638,34-15-17,-22 10-61,26-10-28,-29 12-40,-2 2-22,2-1-11,-2-1 5,1 1 12,-1 1 22,0 1-6,-1 0-78,-3 0 84,1 0 196,0 0 0,-2 0 0,0 0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5:09.6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463 25 5739,'-6'-1'880,"1"-1"-427,5 2 269,0 0-621,-40-6 0,25 4-23,-30-5 90,32 5-72,3 1 10,-3 0-5,5 0-17,0 1 84,-6-1-129,5 1 6,-7 0-28,5 3-12,1-2-5,-4 5-11,0 2 22,-1-1 17,-6 7 57,-2 5 5,-6 9-40,1 4-22,7-5 67,-1 10-89,7-10-23,-3 11 0,9-15 6,3-3-51,3 3 40,2-9 0,0 12 22,6-10 11,2 5-11,6 1 0,7 5 17,-1-5 5,11 7 51,-5-11-23,1-2-5,-5-6 78,9-2-67,-11-2 79,17 0-3421,-12-5 3331,1 0 11,11-3-67,-7-3-1,-1 0-49,-5-3-292,-9-1-415,-3 3 768,0-2 0,-8 5 0,-2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325 159 9694,'-55'-10'403,"9"2"-302,37 6 11,-1 1-28,0 0-12,0 1 7,0 0-12,-1 0 0,-1 2 163,-14 15-197,11-6 40,-23 26-45,25-19 17,-13 26-39,18-23 10,-7 30-16,11-27-5,-1 34-1,4-29-5,3 40 0,0-35-45,7 46 33,-4-43-21,4 35 21,-4-37-16,6 39 39,-6-36 5,3 13 1,-1 1-6,-2-10-102,1 4 1,-2-1 118,-1-8 22,-1 9 0,-1 0 1,-1-2-10,1 9 1,-1-2-20,-1-12 28,-1 4 1,-1-1-7,0-7 124,-5 43-95,5-47-6,-1 16-11,1-24-12,1-2-10,1-1-12,0 13 0,1-12 442,-3 27-43,2-27 39,-2 26-31,2-27 225,0 22-216,1-24-27,3 20 9,-1-23-435,5 18-19,-2-20-8,7 18-33,-5-18-32,7 16-5,-9-18-71,10 12 81,-8-15-27,11 8-4,-9-9 38,13 6-34,-11-7 21,15 5-50,-12-7-58,19 5-25,-16-4 26,23 5 16,-21-5 95,23 6-22,-23-7 51,25 5-33,-25-5 157,26 2-15,-25-5 33,28 1-28,-25-2 39,28 0-55,-26-1 28,29-2-45,-30 1 17,29-1-7,-30 3-10,24-1 27,-27 1-16,23-1 5,-23-1 17,25-5-34,-25 2 29,29-7-35,-27 7 12,28-7 12,-28 7-46,28-6 34,-28 7 11,27-7-22,-27 6 17,27-5-29,-28 7-5,26-3 34,-27 4-6,26 0 11,-26 2-17,25 0 1,-25-1 33,23 0-28,-24 0-6,22-2 6,-23 2-11,22-2 17,-22 3-29,22 0 18,-23 1 38,24 1-33,-23 1-5,23 2-1,-23-3 0,23 0 12,-23-2-6,23 0 11,-23 0 6,24 0 0,-24 0 28,24 0-45,-24 0 56,22 3-56,-23-1-34,24 3 45,-23-3-5,22 1 11,-23-3 11,20 1-23,-21 0 34,21 0-44,-22-1 22,21 0-1,-21 0-4,19 0 4,-20 1 18,19 0-40,-19 0 40,18 1-51,-18-2 6,17 1 28,-17-1-12,15-1 12,-15 1 34,16-2-35,-16 1 35,17-1-40,-17 1 39,19-1-38,-19 2-7,20-2 1,-20 1 39,17 1-29,-18-1 7,15 1-1,-16 0 62,20 0-56,-18 0 6,19 0-17,-19 0 16,14 0-33,-17 0-17,10 0 23,-13 0 22,7 0-28,-8 0 34,3 0-34,-5 0 0,3 0 11,-4 1-17,5 2 1,-4-2-7,4 1 24,-6-2 77,6-2-89,-4 0 34,9-5-17,-7 3 78,9-6-28,-10 4 11,9-10-66,-8 8 55,12-12-45,-11 11 34,13-15-50,-12 13 16,9-13-16,-10 15 16,10-13 1,-10 13 94,5-13-61,-9 12 67,4-15-100,-7 14 33,3-20-45,-2 17 28,0-20-16,-1 18 33,-1-21-34,0 20 79,0-33-79,0 29 34,0-22-45,0 27 40,0-20-23,0 18 11,0-24-22,0 23 5,-1-26-22,1 24 51,-2-30-57,2 27-11,0-32 23,0 31 11,0-34-6,0 33-17,0-32 12,0 33 11,-1-34-29,0 32 24,-2-36 10,1 33 28,-4-37-44,3 36-17,-5-41 11,5 40 0,0-41-11,2 44 11,0-35-6,1 38 0,1-28 6,0 32-22,1-25 22,0 28 6,0-22-1,-1 24-10,1-27 21,-1 26 7,0-17-12,-1 22-5,-4-10-1,1 11-22,-6-15 22,4 14-18,-6-21 13,7 19-12,-3-16 1,5 19-17,0-17 17,1 15 6,0-14 23,1 20 5,-2-7-17,2 9 39,-4-4-39,2 5-17,-7-9-17,6 7 33,-5-7 1,5 9 33,-2-7-17,2 7 146,-4-5-95,6 7 50,-6-1-55,5 2 83,-8 2-117,4-1 151,-20 1-73,13 0 129,-17 0-107,18 0 342,-16 2-439,17-1-124,-9 3-75,16-3-590,0 1 347,3-2-8884,10 1 9292,-4-1 0,4 1 0,-6-1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1 11418,'-1'36'264,"0"-4"-253,0-21-50,1-1-6,0 0-28,0-1-28,0-2-39,0-1-78,0-1-107,0-2-73,0-2-1109,0 0 191,2-4-476,0-1 1792,1-2 0,-2 2 0,-1 3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 7083,'1'-4'2487,"-1"1"-3764,0 3 0,0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12 5568,'-6'38'210,"-2"-1"0,-3 26 265,12-52-352,0 1 103,3-3-131,-2 0 17,3-1 125,0-2 49,0-4 258,0 0-102,1-2-5,0 0-16,2-3-57,-1-1-68,1-4-49,-1-1-68,0-1 129,3-6-185,-4 2-28,1-3-27,-4 3-24,0 3-27,-2 0-6,-1 1-39,0 0-33,0 1-57,-2 0-61,0 1-532,-3-1 145,1 1-163,-1-1-111,1 3-1327,2 1 2167,0 1 0,2 1 0,-1 2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5795,'8'0'392,"-3"-1"-190,-5 1 683,0 0-796,9 49-10,-8-31 66,7 42-100,-8-48-11,0 2-29,-1-5-16,1 0 5,-1-2 1,0 0-57,0-1 1,1-1-57,-1 1-78,1-4 140,0 0 73,1 0 28,0-2 44,0 0-10,1-2-7,0 0-4,-1-3-24,1-2 12,-1 0 0,0-3-22,2-4-28,1 2-12,0-4 12,-1 5 5,-1-1 6,2 0 5,1 0 28,0-3-22,0 5-5,2-2 61,-2 3-28,-1 4 28,1-1 5,-2 3 57,-2 2 61,1 1 45,-1 0 225,2 5-298,-1 0-44,1 4 77,1 5-116,-2-3-18,2 6 17,-3-5-28,1 0-27,-2-2-24,0-1-111,1 3-50,0-4-96,0 2-729,0-5 97,1-1 873,-1-1 0,0-1 0,0-2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0 595 8623,'9'-73'740,"-1"16"-6255,-2 32 5622,-1 6-29,1-1 1388,2-13-1433,0 6 7,3-8-1,-4 9 862,3 0-805,3-9-52,-3 6-10,4-5 16,-4 10-5,-2 3-6,2 0-5,-2 3 3343,1 1-3366,-1 3 68,0 3-74,-1 2 1,-1 1 5,-1 3 23,0 1 33,0 2 79,-2 1 72,1 0 73,0 3 40,0 2-18,0 2-33,1 3-50,-1 2-45,0 1-39,1 3-29,0 0-38,-2 3-6,0 0-23,0 1-11,0 1 0,-1 1-5,-1 0-12,0 0-5,-1 1-6,0-1-11,0 1-16,0-2-12,0 0-34,-1 0-50,1-3-67,-1-1-107,0-1-101,0-1-100,0-2-118,0-2-134,0-2-314,-1-2-2319,1-2 3372,0-1 0,0-1 0,1-1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65 12892,'48'-13'73,"-8"1"-101,-27 9-17,0-1-39,0 0-62,-1 0-128,-1 2-152,0-2-218,0 0-247,-1 0-358,0 1-2190,-1 1 3439,-2-1 0,-3 1 0,-2 1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171 4 5739,'1'-2'1288,"0"0"1244,-1 2-2386,-21 46-888,13-27 876,-18 36-16,19-35 264,-1-1-304,1 3 148,-1 1-165,1 1-10,-2 0-1,2 1 432,-1-1-465,0 0-17,0-1-23,2-1-10,-1-2-29,2-2-44,0-1-34,0-3-62,1-1-61,2-2-79,-1-2-202,2-2-94,-1-2-135,2-2-924,0-2 1697,0 0 0,0-1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1 145 11432,'20'-66'544,"-2"12"-488,-11 47 184,1 1-251,0 2 67,0 0-72,0 2 41,-1 1-36,1 0 112,-2 1-118,1 2 0,0-1 17,-2 3 0,0-1 0,-1 2 0,-1 1-5,1 0 10,-1 2-33,-2 0 6,0 2-1,-1 2-16,0 1 22,-3 1-11,0 0 0,-1 0-6,-1 0 12,-1 1 5,0-1 17,-1 1 6,1-1 5,-2 1 0,1-1 0,-1 0 17,1 0 0,-1-2-5,1-1-7,1 0-16,1 0 17,1-1 6,1-2 0,1 1 5,1-1 22,0-1 0,1 0-5,0 0 6,0-2-35,0 2-10,1-2-6,1-1 6,0 1-12,1-1-5,2 0-17,0 0-73,0 0-68,2 1-127,0-1-203,2 1-481,-2-1-3764,1-1 4744,-2-1 0,-3-1 0,-1-1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66 5835,'-4'0'1707,"1"-1"-469,3 1-1132,-8 57-1258,7-32 1219,-7 45-11,9-48 378,0 1-400,0 0 198,1 0-221,0 0 0,-1-1-28,-1 0 12,1-9-1,-1 14 639,0-14-616,0 4-23,-1 3 1,1-13-7,-1 10-10,0-10-28,-1-2-1,2-2 29,0-2 55,0 0 12,0-5-28,0-2-11,0-4 10,0-2-10,0-2 11,2-4-6,-1 0 6,1-3-6,2 1 6,0-3 11,0 0 5,0-2 7,2 1-7,0-1 12,0-2-6,2 2 23,-1 0 11,3 0 5,-1 1 17,1 1-5,1 2-1,0 1-27,1 1-23,-2 3-33,2 2-23,-1 3 23,-1 4-23,0 4 11,0 1 17,-2 3 6,1 2 0,-2 2 11,0 4-11,-1 1 0,-1 1-17,-2 3-12,-1 2-10,-1 1-28,-1 2-1,-2 1-5,-1 1 6,-3 0-1,-1 1 1,-1-2 16,0 0 1,-1-2 10,-2-1-16,2-3 11,-1-2-17,0-3 29,3 1 21,-1-6 1,2 2 22,1-4 0,1 1-28,2-2-34,1-1-11,0 0 107,5 1 22,2-1-22,3 0-6,2 0-34,2 0-16,1 1-1,1 2-16,1 0 17,0 2-1,-1-1 18,0 2 44,-3 1 56,-2-1 39,-2 2 34,-3-1 17,-3 2-17,0 1-11,-4 1-6,-2 0-22,-2 1-23,-3-1-10,0 0-24,-2-1-16,-2-1 12,0-1-29,-1-1-34,0-1-38,0-2-57,0-1-61,1-1-90,1-2-151,1 0-280,4-1-521,0-2-2498,4 0 3663,0 0 0,2 1 0,1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0 6406,'-4'69'22,"1"-11"-72,3-48 149,0-3-228,0 1 30,0-3-24,0-2 68,0-2 5,0 0-159,1-4 136,0 1 73,1-11 0,-2 9 0,1-5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76 650 5739,'-21'-44'712,"14"29"-701,-12-35 0,17 38 0,0-1 17,0 1 0,0-2 6,0 0-6,-1-2 0,1 0 0,-1-1-6,1 0 17,1 0 6,-1 1 6,1-1-1,0-2 6,0 1-28,0-2-6,0 0 1,0 0-6,1 2-6,1 0 0,0 1 0,1 1-11,1 0 11,1 0-11,1 1 0,1-1 6,0 2 0,1-1-1,0 2 1,0 0 5,1 1-11,-1 0 0,1 3-6,-1 0 6,1 1-5,1 1 5,0 1 5,0 2-5,1 0-5,0 1 5,1 2-6,0 0 1,0 1 5,0 1-12,-1 1 7,1 1 5,-1 2-17,-1 0 11,0 2 1,-1 0 5,0 1 5,-1-1 7,-1 1 4,-1 1 1,0-1 11,-1 2-5,-1-2-7,-1 1 1,0-1 6,0 1-7,-2 0-4,1 0 4,-1 1 1,0-1-6,-1 0 6,0 0 0,-2 0 0,0-1 5,-2 1 1,1-1-12,-2 0-11,1 1-6,-1-1 1,0 0 10,0 1 6,-1-3 1,0 2 10,0-2-5,0-1 0,0 0-12,0-1-5,1 0 0,1-2 0,1 1 0,1-1 0,0-1 0,1-1-403,1 1 414,5-1-5,-1 0-6,4 0 5,-2 0-16,0 0 17,1 0-1,1 0-5,-1 0 0,1 0 0,-1 0 6,1 0 0,-1 1 5,1 1 6,0 0-17,0 1 11,0 2 0,1 0-5,-2 2-6,1 0-6,-1 1 6,0 2-6,-1-1 12,0 1 5,-2 0-11,1 1-5,-2 0-1,-1 0 0,-1 0-5,0 1 11,0-1-5,-1 1 5,0-1 11,-2 0 0,-1 0-11,-1 0 6,0 1 10,-1-1 1,-1 0 17,0-1 27,-1 1 7,0-2 21,-2-1 23,0 0 6,-1-1 16,-1-2 40,0 1 16,-1-3 23,0 1 5,1-2-22,-1 0-22,1-1-50,1 0-29,1 0-50,1-1-40,1 0-27,1 0-51,2 0-101,1 0-117,3-1-118,0 0-179,1 0-1322,0-1 1910,0 0 0,0 1 0,1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8539,'66'-12'-582,"-12"2"229,-45 4-106,1 0-947,-1 2 1406,-2 0 0,-3 3 0,-3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64 5739,'-7'41'2081,"0"0"0,-2 26-1829,17-63 50,0-2-11,1-2 1,3 0 32,-2-3 18,1-2 16,0-2-15,0-4-69,-2-1-44,0-1-51,-3-1-34,-1-1-33,-2 2-39,-2-1-39,0 0-34,-1 2-51,0 2-94,-1 0-57,0 0-173,-2 2-124,-2-2-162,-1 3-246,1-2-420,-1 1 1327,1 2 0,1 1 0,1 2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0 9945,'-2'71'219,"1"-9"-186,1-42-10,-1 2 52,0 1-86,0 1 6,-2 0-45,0 0-17,0 0-39,-1-2-51,1 0-45,-1-3-20,0 0-119,1-4-131,0-1-110,0-3-67,1-1-1043,0-5 1692,1 0 0,1-3 0,0-1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0 242 5739,'2'3'336,"0"-1"1411,-2-2-1713,42 49-17,-26-41-45,32 51-6,-39-56-5,0 11-34,0-8-33,-2-3-17,0 1-34,-1-1-5,-2-1 44,0-1 28,-1-1 29,-1 0 5,-1 0-28,-1-3-6,0 0 1,-1-3 38,0 1 29,-3-3 22,-1 1 28,1-2 11,-2-1 17,1 0 56,1-8 39,0 11 45,1-10 34,2 13 22,1-16 16,0 12 1,1-11-28,2 10-62,2-7-50,0 0-34,3-2-16,-1 0-29,3-1-22,-1 1-39,0 1-34,1 0-50,-1 0-73,1 2-107,0 0-117,-1 2-151,2 1-1081,-3 2 1624,0 2 0,-5 4 0,-1 2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3 148 6921,'5'6'431,"-2"-1"-145,-3-5 1534,0 0-1741,28-31-23,-18 19-17,20-24-17,-27 26 1,-1 1-6,-2 1-12,1-1 6,-1 2 12,0-1 5,-1 2 22,0 0 6,-2 0 6,-2 3 22,-1-1 5,1 2-5,-1 1-22,1 0-34,-1 3-6,0 1-10,1 3 4,-1 2 18,0 3-17,2 0 0,-1 2-6,0 1 0,2 1 6,1-7 5,-1 14-11,2-11 1,1 6 4,0 4-4,0-11-1,0 11-11,2-9 5,0-1-10,2-2-12,-2 0 6,3-2-17,-1 0 0,2-3 0,1-1 0,-1 0 0,2-2 11,0-1-17,1-2-5,0-1-17,1-2-5,-2-3 10,1 0 1,2-2-6,-2-1 0,1-1 0,0-2 11,-1-1 0,1 0-11,-3-1 6,2 1 11,-2 0 11,1 0 16,-2 2 18,1-1 11,-2 1 28,1 2 16,-3 1 18,0 1 16,-1-4 0,1 14 6,-2-9 28,1 13 22,-1-5 34,0 0 5,0 1-16,-1 3-12,2 2-61,-1 3-56,-1 2-6,1 2-34,-1 2-27,1 1 0,-1 1-57,0 1-16,0-1-51,0-1-33,0 0-78,0-1-96,1-1 11,-1-1-67,1-2-101,0-1-89,-1-3-135,1-2-722,-1-3 1344,0-2 0,1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84 10321,'53'-44'-2045,"-9"10"-492,-39 31 2537,2 2 0,-4 0 0,-2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0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0 158 9123,'16'-35'381,"0"-1"0,12-21-235,-17 47 378,1 2-502,-1 3 151,1 1-173,-1 2 83,1 1-78,0 2 234,-2 1-217,-1 3 1,0 2 5,-3 1-6,0 3-22,-1 0 0,-2 3-11,-2 0-6,-1 3-17,-1 0-10,0 2-24,-4 0-4,-1 1-7,0 1 1,-2-2-6,-1 2 5,-1 0 18,1-2 10,0 1 46,-2-1 10,2-1 18,-1-2-12,0 0 6,1-2 0,0-1-1,0 0 18,1-1 5,0 0 6,2 0-6,0-1 28,1 0-16,2-1-1,0 1 12,1-2-17,1 0 22,1 1 0,0-2 34,0 2 33,1-2 12,0 0 5,3 0-39,0 0-28,1-2 6,1 1-6,1-3-17,1 0-17,1 0-55,-1-2-12,2-1-6,-1 0-16,1-1-11,1 0-85,-1 0-139,2-1-163,0 0-268,1-2-606,1-1-5509,-3 1 6820,0 1 0,-6 0 0,-1 1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25 170 5679,'-10'71'0,"2"-9"0,6-41-5614,1 0 5614,-1 20 673,1 9-85,8-13-297,-4-34-95,7-38 67,-7-27 1,-1-4-186,1 8-25,0 5 0,0 6 59,1 29 967,-1 1-967,2 2 21,0-1-5,0 3-16,2 0 3067,-1 1-3106,2 0 936,-1 2-964,3 2-12,-1 0 1,1 3-6,1 1 5,0 1 29,-2 2 33,2 1 40,-3 2 56,1 1 44,-2 1 45,0 2 34,-3 0-6,1 1-28,-3 1-34,0 1-50,-1 0-17,-1 3-22,-2 0-11,-1-1-23,-2 1-22,-1 1-23,-1-1-22,0 1-39,-2-1-34,0 0-33,0-1-51,-1-1-50,2-1-85,0-1-100,1-2-168,1-1-1115,0 1 393,4-2-628,0 0 1854,2-2 0,0-2 0,0 1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144 2 5739,'-6'-1'616,"1"1"-240,5 0 1746,0 0-2072,-47 30-522,33-18 489,-35 24 0,43-26-6,0 1 115,3 0-115,-1-1 6,2 0-11,1 1-1,0-1-5,1-1-5,0 1 10,1-1 376,1-1-370,2-2-11,0-1 17,3 0 22,-1-3 0,3 0 23,-2-2 5,3-1-11,-1-2-28,0-4 5,2-1-44,-1-3 0,0 0 0,0-2-12,-1 0 18,0-1-29,-2 0 40,-1 0-12,1-5 29,-2 7 16,-1-3 62,-2 8 100,-1 1 85,-1 4-1,0 0 236,0 2-431,0 5-6,-1 0-11,-1 6-34,0 0-11,0 1-45,1 0-22,0 1-40,1-1-38,0 0-46,1 0-49,2-3-35,0-1-55,2-2-314,3-1 279,-1-3-21,4 0-57,-4-5-117,2-1-11,0-2-381,-1-4 924,3-1 0,-6 4 0,1 1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10 7212,'1'-5'1081,"1"0"-1137,-9 57-28,5-33-23,-4 40-100,4-41 95,1-6 11,0 2-44,0-8-12,1-2 0,0-1-22,0-2 213,0-7 11,0 3 33,0-3 17,1 2 40,-1 2 4,1 0 35,0 1 50,0 1 11,0-1 6,1 1-34,-1 0-56,2 0-55,1-1-46,0 0-39,1 1-39,2-2-5,0 1-12,-1-2-11,2-1-84,-1-2-515,5-6 44,-3 2-985,2-4 1596,-4 5 0,-5 5 0,0 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46 8685,'-7'10'263,"1"2"-201,6-4-22,0 1-1,0 0-17,0 1-11,0 0-5,0 1-6,0-1-6,0 0 1,0 0-1,1 0-11,1-1-5,0-1 5,-1-1-16,1 0-13,0-1-21,0-1-23,-1-1-11,1-1-5,-1 0-6,0 0-6,0-2 12,0 0 16,0-1 79,0-3-28,-1-1-34,1-3-44,-1-2-29,0 1-33,0-2-23,0-1 6,0 0 45,0 0 39,0 0 51,1 0 38,-1 0 12,1 0 22,0 1 6,0 0 11,-1 2 6,1 0 16,1 1 23,-1 1 16,-1 1 18,1 1-1,0 1-11,0 2-16,-1-1 10,1 1 1,-1 0 33,2 1 34,-1 0 11,2 0 5,-1 0-5,2 0-16,1 0-12,0 0-23,1 0-15,0 0-24,1-1-27,1 0-29,0-1-11,0 0-16,0 0-7,1 0-27,-1 0-17,1 0-29,-1-1-38,-1 0-67,0 1-96,0-1-123,0 0-184,-1 1-1065,1-1 1658,-3 1 0,-1 0 0,-2 1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16 5739,'3'-8'1059,"-1"1"-902,-2 7 951,0 0-1007,-9 47 17,7-26-758,-6 38 735,7-40 272,-1 13-344,0-6-18,-2 8-10,2-7-29,-1 0-16,0 1-12,-1 1-3185,0-2 3096,1 0-447,-1-3 346,1-3-168,-2 4 33,3-11-374,-1 2 525,1-11 236,1 0 0,0-4 0,1 1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38 7218,'0'-3'1108,"0"0"13,0 3-1199,50-3-73,-32 1-63,41-2-122,-46 0-5772,1 0 5464,-1-1 216,-1 2 428,-2-1 0,-5 2 0,-1 1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0 9677,'-19'71'50,"5"-12"-50,21-41 0,-6-11 0,7 5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5739,'0'0'0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3 5739,'3'-1'762,"-1"0"168,-2 1-707,1 49-27,-1-27-16,0 40-18,0-38-39,-1 0-28,0 0-55,-1 14-136,0 1 7,-1-1-29,1-4-50,0-16-56,0-2-414,1 3 296,-1-8-44,0 2 386,0-8 0,2-2 0,-1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6876,'56'-10'1652,"-8"3"-2985,-30 1-123,-6 1 393,3 1 0,-10 1 1,-2 2-1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 8780,'-7'70'62,"2"-11"-169,3-45-21,2-3-29,-1-1-79,1 0-47,-1-2-120,1-1-67,0-2-12,0-1-355,0-1 837,0-2 0,0-1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32 7263,'9'-17'-508,"-1"3"0,-7 15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 51 8009,'-34'59'387,"7"-9"-264,26-36 135,1-1-162,0 0 49,1-1-89,1 0 24,2-2-29,-1 0 68,1-2-41,2-1 68,-2-1 84,3-4 106,0 0 89,-1-2-10,1-4-35,-1 1-83,1-7-50,-1 0-29,1-2-39,-1-3 12,-1-1-28,0-1-18,-2 0-10,-1-1-46,0 1-50,-1 1-27,-1 0-74,0 2-72,-2 1-90,1 0-107,-3 1-73,1 1-77,0 0-113,1 4-246,0-1-309,1 4-1942,1 1 3091,-1 2 0,1 0 0,0 1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 7229,'1'-5'750,"0"0"-727,-1 5 178,0 0-184,6 46-17,-5-28-17,6 36 0,-5-39 17,-1 0-16,0-1 21,-1-2-22,1-1-78,-1-4-78,0-3 21,0-2 57,1-1 151,0-6 0,1 0-11,0-5 22,1 1 12,-1-2 27,2 0 12,-1 0 10,2 0 18,0-1 11,-1 1 33,1 1-5,1 0 34,-2 0 0,0 3-12,0-1 17,0 3 0,-1 1 73,-2 1 106,1 1 213,-1 1 45,0 1-50,0 2-135,1 2-241,0 3-129,0 5-61,0 1-34,-1 3-50,1 0-45,-1 1-78,0-2-57,0 0-134,0-2-202,0-2-234,1-2-426,0-1-3160,1-3 4375,-1-1 0,-1-3 0,0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16 6260,'-44'39'101,"9"-5"-95,34-27 5,0 1 0,1 0 11,0 1-5,0 0 11,0 1 11,2 0 12,0-1-12,2 1 34,0-2 5,2 1 12,-1-1 16,3-1-22,-1-1 6,1-1 16,1-2 34,1-1 39,0-1 28,1 0 12,-1-3-6,1-1-6,-2-3-22,0-1-17,-1-2-34,0-1-5,-2-1-11,0-2-11,-2 1 5,0-1-40,-3 1-16,0-1-28,-1 2-5,0 0-46,0 1-21,-3 0-52,1 1-72,-3-1-62,1 1-100,0 0-118,0 1-146,1 1-1243,1 1 1837,1 2 0,0 2 0,1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27 572 9352,'-15'-56'235,"3"7"-190,12 32 11,1-2 6,0 1 16,1-3 0,0 0 1,0 1-1,1-3 1,0 1-7,0-1 24,0 0 4,0-1 7,1 1 50,-1-1-1,2 1 24,-2 0-1,2 1-28,0 0-28,0 4-39,0 0-17,1 3-33,-1 2-28,1 2-6,0 2-6,-2 3 28,1 2 46,1 1 38,-2 2 23,2 0 11,1 2 11,-2 2-5,3 1 11,-1 3-17,0 1 0,0 3-11,0 0-12,-2 3-21,1 1-35,-1 2-10,-1 3-7,-2-1-21,1 3 5,-2 0-45,2 2-11,-1 0 11,0 2-22,0 0-34,0 1-84,-1-2-123,1 0-134,-1-2-51,1-1-101,1-2-184,-2-3-292,1 0-331,-1-4-1063,-1 0 2436,0-6 0,0-3 0,0-2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74 9307,'-4'0'2156,"0"-1"-1069,4 1-1109,26-4-51,-14 1-107,21-5-122,-20 3-169,1-3-251,-1 2-202,0-1-34,0 0-129,0 0-985,-1 0 2072,-1 2 0,-6 2 0,-1 1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201 1 7021,'-12'36'422,"-1"-1"1,-8 27-148,14-40-18,0-2-38,-2 5 224,2-1-280,-2 1-51,1 3-28,-2-1-28,0 2-28,-1 0 0,1 0-17,-1-1-17,1-1 54,1-2-132,0-3-56,2-2-60,0-4-142,2-3-43,2-3-304,0-3-44,2-1-539,0-4 1272,0-2 0,1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69 10069,'38'-38'0,"-8"8"11,-24 30 0,0 1-11,-1 1-50,1 2-6,0 0-17,-2 4-17,2 0 18,-2 3-29,-1-1-11,-1 1-6,-1 1 23,0 1-11,-2 1 16,-1 1 12,0-1 15,-3 2 35,-1-1 6,2-1 5,-3 0-5,1-2-1,0-1 6,0-1 23,0-1 5,0-3 23,-1 1-12,3-2-11,-2-2-5,2-1-28,2-1-1,0-1 12,0-1 11,1 0 0,0-1 22,1-2 12,0-1-6,0 0 12,1 1-6,1-2-12,1 1 0,2 1 12,0-2-6,0 2 0,0 1-6,2 0 1,-1 2-12,1 1-11,0 1 11,1 2-22,-1 2 17,1 2 5,-2 0 11,0 1 12,-1 1 22,-1 0 45,-2 1 33,-1 1 40,0 0 22,-1 0 22,-2 0 12,0-1 38,-4 1-38,-1-2-40,0 0-27,-2 1-40,1-4 0,-1 3-11,-1-4-28,0 3-45,0-2-27,0 0-80,2-1-77,0 0-118,2-2-202,2 0-347,0-1-527,1 0-1596,2-1 2935,0-1 0,1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17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666 61 5886,'-3'-6'358,"-1"3"-239,4 3 1851,0 0-1751,-49-4 19,31 2-6,-38-3 15,43 3 14,-1 0-120,0 0 218,-5-1-68,-3-1-73,-13 0-180,13 2 51,-16 0-63,23 3-3330,-14 3 3361,17 1-25,-3 2 0,-3 9-57,6 6 12,-3 2-2282,7 6 2267,5-14-14,-2 7-6,-2 19 37,1 3 11,-3 6-17,4-1 0,4-24 23,-2 7-23,1 27 6,1-14 5,0 29 2314,1-9-2291,0-19-9,-1-7 0,0 0 9,1-4-9,-2 8 1,0-2-20,0-5 1704,1 7 0,-1 0-1693,0-4 0,0 6 0,0 1 0,1-6-3,-1 8 1,-1 0 18,1-6-10,-1 6 0,1 0-6,0-5-716,0 7 1,0-1 715,1-7 5,0 6 1,1 1-6,0-7 0,1 6 0,-1 1 6,0-7 2,1 6 1,-1 0 13,0-6 3,0 4 1,0 1-10,0-5 12,0 23 17,0 3-1027,-2-8 1013,1-18 0,0 3-1297,-1 1 0,0-2 1261,-1 17-853,2-9 0,-1-1 864,0-7-153,-1 7 0,1 0 164,0-6 8,-1 5 0,1 1-30,0-6-361,-1 6 1,0 1 377,1-5-1,0-1 0,0-2-5,-1 1 1188,0 13-1203,0-13 1,-1 3 25,2-3 0,0 1 475,-2 6 1,1 0-482,-1 8 1,1-5-1,0-2 5,0 7 1,-1 0-5,1-6-12,0 7 0,0-1 16,0-7 437,-1 6 0,1 1-459,1-8-125,0-3 0,0-1 148,-2 18-6,2-2 8,-1-17 1,2 0-14,-1 2 30,-1 8 1,0-1 13,-1-6-5,1 6 0,0 0-23,-1-7 11,1 5 1,0 1-11,1-7 13,0 5 0,0 0-36,1-7 17,0 6 0,0-1-11,1-8 2,0 7 0,0 0-2,0-7-6,0 6 0,0 1 11,0-6-8,0 7 0,0 0-3,0-5 16,0 8 1,0-1-17,0-5 3,0 5 0,0 0 3,0-6 2,0 5 0,0 0-2,1-8-6,0 7 0,0-1 6,0-8 8,1 7 0,-1 1 2,0-7 6,0 7 1,1-1-6,-1-6 5,1 5 1,0 1-23,0-7 0,0 7 0,1 0 5,-3-6-5,3 5 0,0 0 0,-1-6 0,1 5 0,0 0 6,-1-7 11,1 7 0,0-1-12,0-7 0,0 7 1,-1-1 0,0-5 5,1 6 0,0 0 1,0-6-4,-1 5 1,0 1-3,1-6 8,-1 5 0,1-1-14,-1-4 0,0 5 0,1 0 17,-2-5-3,1 5 0,0 0 2,-1-6 6,1 7 1,0-1 0,-1-5 13,0 4 0,1 0-30,-1-6-61,2 3 1,-1 1 65,1-6-11,0 3 0,0 1 0,-1-7 27,6 39 6,-6-43 2482,4 34-2488,-4-37 1940,4 35-1914,-4-34-7,2 37 17,-4-37 418,4 33-451,-2-35 269,6 34-258,-5-37-27,4 16 63,-3-24-57,-1 0 5,3 0-8,-1 0 46,0-1-36,1 0-59,9 13 43,-7-12-47,11 12 31,-10-18-11,8 6 0,-6-8-29,16 10-29,-15-10 35,13 6-9,-15-8 196,10 8 51,-8-5-32,19 8 21,-17-11-51,16 4-13,-17-6-24,16 2-19,-13-3-168,25 5-76,-24-5-74,21 1 42,-23-1 57,18 3-2,-14-3 81,35 3-49,-31-4 51,27 3-18,-30-2 33,24 2 20,-20-2 16,41 3-5,-37-3 0,32 4-13,-36-6 14,30 1 3,-25-1 30,46 0-23,-45 1 5,41 1 7,-44-1-35,24 1 18,-26 0 10,39 0-5,-34-2 6,46-2-12,-48 0 1,27-4 10,-28 1 6,37-6-11,-33 6 6,44-6-6,-47 8 0,21-1-11,-27 3-12,21 0 23,-20 1-50,35 0 44,-34-1-22,28 1 28,-32 0-44,31 0 38,-27 0 12,19 0 5,-25 0 6,1 0-23,-1 0 17,0 0-16,0 0 10,-2 0 6,2 0-22,-1 0 0,0 0 17,-1-1 5,22-1-6,-15 1-5,15 0 0,-21 1 0,-1 0-16,-1 0 27,0-1-11,-1 1 0,0 0-6,19-3 12,-14 2-6,21-3-6,-24 3-5,26-3 5,-23 0 18,29-3-29,-30 4-22,16-4 33,-19 3 23,24-3-17,-20 5 0,27-2 0,-28 4 5,15 1-5,-16 1-11,18 2 11,-17-2 0,31 1-5,-29-3-7,30 0 12,-31 0-11,21 0 0,-23 0 22,20 0-11,-20 0-5,9 0-18,-12-2 18,-1 0-7,1 0 7,0 0-6,0 2-1,0-1 18,1 1-79,11-2 34,-9 0 28,10 0 5,-13 0-17,-1 0 23,0 1-11,-1-1 0,1 1 22,-1 0-11,1 0-11,12-1 22,-9 1-73,19-1 40,-20 0-12,10-1-5,-14 2-11,0-2-6,1 2 22,-2-2-33,5 0 39,-5 0-22,10-4 38,-10 2-55,11-6 56,-14 7-107,9-10 68,-10 9-40,4-8 79,-6 6-6,0-5 23,-3 5-23,-4-10 6,1 6-11,-2-7 10,1 9 1,1-1 6,-2-1 10,1 1-5,0 0 0,0-2 6,2 0 11,-4-10-12,2 8 23,0-9-22,0 11 5,3 1 6,-3-1-23,1-2 6,0 2 0,0 0 6,0-1-1,0-15 7,1 10 44,0-28-28,1 23 22,-1-12-44,1 15 16,0-1-5,0 0-6,0 0 11,0 0-10,0-1 10,0 1-5,0-1 0,0 0-1,0 1-4,0-2-7,0 2 12,0-2-11,0 2-6,0 0 5,0-19-16,0 14 5,0-31 23,0 32-28,-2-32 0,1 29 5,-2-12 12,1 18-6,0 0 11,0 0 0,1 1 0,0-2-5,0 2-12,0-1 6,0 1-16,0-1 10,0 0 6,1 1 5,-1-17 40,0 14-17,0-27 16,0 30-21,0-29 16,1 28-1,0-14 1,0 16-45,0 1 0,0-1-1,0 0 7,0 0-7,0 2 17,0-2-10,0 0-6,0 2 0,0-1 0,0-1 0,1-15 16,0 14 18,0-28-29,-1 28 7,0-10-7,0 14-4,0 1 11,0-1-6,0 0 1,0 1-6,0-2 6,0 1 5,0-17 0,0 13-12,0-14 6,0 16 11,0 0-22,0-1-12,0-1-6,0 1 6,0 0 0,0 0-5,-1-11 11,0 10-11,-1-9 12,0 15 16,0 1 5,1 0-10,-1-1 16,1 1-10,-1-2-7,1-1 23,0-18-12,1 12-11,-1-14 7,1 16-1,0 3 6,0-3-1,0 1 6,-1 0-6,1 0 0,0-1 2,-1-14-28,0 12 11,-1-11 0,1 16 1,1 0-7,0 0 1,0-1-6,0 1 26,0-2 1,0-1-1,0-20 6,0 14 414,1-16 15,1 20-35,0-1 14,0-1-15,0 1-6,0-1 4,0-1-19,0 2-382,0-23-23,0 18-1,1-35 25,-2 38 3,0-14 2,-1 19-8,0-1 17,1 2-14,-1-1 3,1-1-10,0 1-20,-1-2 13,1-19 8,0 15-6,-1-34 21,0 36-37,0-33 28,0 35-6,0-32 8,0 30-3,0-12 23,0 17-13,-1-7-21,0 13 0,-1-11-7,1 13-11,-2-6 13,1 0-12,-1 1-31,1-2 30,-2 2-10,1-2 10,-1 2-3,1-1 18,1-1 5,0 0 2,-3-18-1,2 11 18,0-33 9,1 31 6,0-14 0,1 20-10,0 1 9,0-8-13,0 5 11,0-4-9,1 8 2,-1 0-13,1-10-16,-1 8 21,1-25 0,0 23-6,1-31 14,-1 30 13,2-28-18,-1 29-19,2-26 16,-1 27-38,3-37 10,-1 34 15,2-29-4,-3 32-14,4-24 13,-4 24-1,5-41 6,-5 38 15,3-30 4,-4 34 8,1-5-1,-2 7 9,2 2-30,-2-1 15,1 1-22,0-1 14,1-9-9,-1 7-17,2-15 19,-1 16-25,3-25 18,-2 21 23,3-29 7,-5 29-1,2-29 13,-2 30 1,1-26 12,-2 27-17,2-32 21,-2 30-27,2-25 13,-2 28 6,1-7-11,0 8 10,-1 0-14,0 2 2,0-2 0,0 1 9,1-1-31,-2 1-7,2-21 5,-1 15-15,1-33-1,-1 33-5,0-42-3,-1 40 7,1-32-5,-1 35 6,0-27 5,0 24-13,-2-35-10,2 35 9,-2-36 1,2 34 31,0-35-7,0 35-30,0-38 6,0 38 32,0-37 23,0 37-416,0-37 11,0 35-8,1-38 8,0 39 173,-1-8 1,0-2-183,1 7-53,-1-33 5,1 39 386,0-32 39,0 29-3,1-11 0,-1 0-3,0 6 63,3-36-6,-3 43 0,0-31-18,-1 28 15,1-39 0,0 40 16,0-32-12,-1 35 24,0-38-31,0 39-6,0-29-9,0 34 6,0-25 10,-1 23 0,0-32 0,1 30-211,-2-38-9,0 38 0,-1-28-6,1 32 17,-1-24-21,2 21 33,-2-32-20,2 31 198,-1-32-17,2 31 0,0-41 0,0 39 0,0-30-11,0 35-5,0-34 10,0 29-10,-1-26 10,1 33 1,-3-31 5,2 28 0,-4-38-11,4 38 12,-2-22-12,1 24 11,-3-21 0,2 21 39,-6-28-38,5 32-12,-4-13 5,4 18 1,-1 2 5,0-1 17,-1 1 6,0 0-1,0 2 96,-10-11-95,6 10-18,-11-12-4,12 16 55,-11-8-44,9 6 10,-19-11-38,18 11 10,-21-10-5,21 11-5,-19-8 27,16 9 57,-18-5-68,16 7-6,-14-3 1,14 5 11,-24-6-17,21 4 0,-17-1-6,21 1 12,0 1-1,-1 0-5,1 0 6,-2-1 0,0 1 10,-2 0-4,0 1-1,-2 0 0,0 0 73,-38 0-73,27 1-22,-41 0-6,43 1-44,-35 0 55,30 0 9,-11 0 0,-3 0 2,9 0-661,-32 1 672,40 0-10,2 1-210,-3 0 209,1 0 1,-3 1-1,0 0-5,-2 1-22,-34 1 16,25-1-772,-26 2 755,35-3 23,-1 0-368,1 1 368,-1 0 6,0 0-12,-1-1 12,1 1 5,-36 3 0,25-3 6,-7 0 0,-1 0-17,5-1 5,4-1 1,-1-1-6,4-1 42,-11 1 0,0 1-3,2-1 50,-11 0 1,1 1-22,15-2-10,2 1 1,0 1-8,2-2-51,-10 2 0,-1 0-68,5-1-411,-8 1 0,2-1-1066,19 0-5661,-17 0 7206,35-1 0,10 0 0,5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24575,'11'0'0,"6"0"0,5 0 0,16 0 0,-2 0 0,15 0 0,3 0 0,7 0 0,31 0 0,-19 0 0,-22 0 0,-3 0 0,14 0 0,-10 6 0,-2 1 0,12 1 0,6 9 0,-1 1 0,-3-3 0,4 8 0,-2-1 0,-5-7 0,1 10 0,-1 0 0,-5-5 0,2 6 0,-2 3 0,-6 0 0,0 3 0,0 1 0,-9-2 0,2 4 0,-4 1 0,-11-12 0,31 43 0,-37-40 0,24 49 0,-22-30 0,12 21 0,-15-20 0,-3-15 0,-6-4 0,-4-11 0,-4-1 0,4-4 0,-7 4 0,5-8 0,-6 3 0,8 1 0,-7-4 0,5 3 0,-5-3 0,6-2 0,-6 2 0,2-4 0,-3-2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0 854 24575,'8'0'0,"7"0"0,3 0 0,9 0 0,5 0 0,2 0 0,11 0 0,-5 0 0,6-4 0,-7-2 0,-10 1 0,8-8 0,-8 7 0,10-13 0,-5 4 0,3 0 0,-9-2 0,10 6 0,2-12 0,-5 11 0,16-12 0,-2-4 0,1 8 0,5-17 0,-2 19 0,19-22 0,-12 16 0,21-17 0,-26 18 0,-10 2 0,2 0 0,27-5 0,5-5 0,-27 11 0,-19 9 0,0-7 0,-10 12 0,-3-6 0,-7 8 0,-2 0 0,-4-3 0,1 3 0,-1-3 0,1-5 0,-1 4 0,5-8 0,0 4 0,5-5 0,3 0 0,-2 0 0,7-1 0,-2 2 0,-1 1 0,4-1 0,-4 6 0,1-7 0,2 8 0,-7 1 0,3 0 0,-6 3 0,2 1 0,-4-4 0,2 7 0,-2-2 0,3 0 0,1 2 0,-2-7 0,-2 7 0,3-2 0,-8 0 0,3 2 0,-3-3 0,-2 4 0,2 0 0,-1 0 0,1 0 0,-2 0 0,1 0 0,-3 0 0,-1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3172 24575,'23'-4'0,"2"-10"0,14-7 0,-1-15 0,13 3 0,-7-8 0,10 2 0,-9-10 0,5 3 0,-12-3 0,10 5 0,-13-3 0,-1 7 0,2-3 0,4-33-594,-4 29 0,1-1 594,-10 5 0,-2 1 0,4 2 0,-1 3-710,21-33 710,-16 22 0,0-1 0,13-16 0,-17 27 0,0-3 0,11-26-170,-1 15 170,-6-8 0,5 5 0,-6 2 1134,-6 6-1134,5 0 747,-10 7-747,-1 5 187,-3 3-187,-7 0 0,8 3 0,-7-3 0,5 5 0,-6-1 0,7 1 0,-7 6 0,3-11 0,-4 8 0,0-9 0,4 7 0,-3-1 0,3-6 0,0 5 0,-2-10 0,2 5 0,0-2 0,-1-3 0,1 5 0,-4-7 0,1 1 0,4 5 0,-4-3 0,3 9 0,-3-11 0,3 5 0,-2 1 0,3 1 0,0-1 0,-5 5 0,9-5 0,0-7 0,-3 15 0,6-12 0,-12 14 0,8 1 0,-8-4 0,7 4 0,-2-1 0,-1-2 0,3 7 0,-2-8 0,2 9 0,-3-5 0,4 1 0,-1 0 0,2-1 0,3 6 0,-9 3 0,3 5 0,-7 1 0,4-1 0,0 1 0,-4-1 0,7 0 0,-6 0 0,6 0 0,-3-1 0,5-2 0,-1 2 0,1-4 0,-1 5 0,0 0 0,-3 4 0,-2 0 0,-4 4 0,1 0 0,-7 0 0,2 0 0,-7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24575,'15'0'0,"0"0"0,-3 0 0,4 0 0,-8 0 0,8 0 0,-8 0 0,2 0 0,2 0 0,-4 3 0,3 2 0,-3 2 0,-1 4 0,1-2 0,-1 2 0,1-4 0,-1 1 0,1-1 0,-1 0 0,1 1 0,-1-1 0,0-2 0,0-2 0,-2 0 0,2-3 0,-6 7 0,4-3 0,-4 3 0,6 0 0,-3-3 0,0 3 0,3-3 0,-3 3 0,0 1 0,-1 3 0,1-3 0,-3 4 0,2-1 0,-3-3 0,0 4 0,0-5 0,0 1 0,0-1 0,0 1 0,0-1 0,0 0 0,0 0 0,0 1 0,0-1 0,0 1 0,0-1 0,0 1 0,0-1 0,0 1 0,0 3 0,0-3 0,0 7 0,0-6 0,0 6 0,0-7 0,0 8 0,0-1 0,-3-1 0,2 4 0,-6-9 0,6 3 0,-5-6 0,5 2 0,-3-1 0,1 1 0,2-4 0,-3-1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24575,'10'0'0,"9"0"0,-5 0 0,11 0 0,-7 0 0,8 0 0,-9 0 0,9 4 0,-8 4 0,2 2 0,-3 1 0,-1 1 0,1 1 0,-5-4 0,0 6 0,0-10 0,-4 6 0,3-3 0,-3-1 0,-1 1 0,1-1 0,-1 1 0,5 0 0,-4-1 0,3 1 0,-3-1 0,-1-3 0,4 6 0,-3-5 0,0 5 0,-6-2 0,-2-1 0,0 1 0,0-2 0,0 2 0,0-1 0,0 1 0,0-1 0,0 1 0,0 3 0,-7-3 0,1 7 0,-9-1 0,2-1 0,0 2 0,-2-2 0,2-1 0,-11 8 0,2-3 0,1 3 0,1-3 0,12-6 0,-3-3 0,3-1 0,4 1 0,-3-1 0,6 1 0,-5-4 0,5-1 0,-2-3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0 5232,'-17'78'0,"3"-12"0,11-44 107,1 1 277,0-1-249,0 1-29,0 0 52,0-1-97,0 0 21,0 0-59,1-2 128,0 0-151,0-2 6,1 0-12,0-2-16,0-1-12,0-2-16,0-1-28,0-1-34,0-2-84,0-1-12,1-2 208,1-1 0,-1-2 0,0-2 0,-1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0 796 24575,'7'0'0,"4"0"0,6 0 0,1 0 0,7 0 0,-7 0 0,7 0 0,-7 0 0,2 0 0,-3 0 0,-1 0 0,1 0 0,-2 0 0,-3 0 0,3 0 0,-6 0 0,2 0 0,-3 0 0,-1 0 0,0 0 0,0 0 0,0 0 0,-1 0 0,2 0 0,-2 0 0,1 0 0,0 0 0,0-2 0,-3-3 0,2-6 0,-5-2 0,7-4 0,-7 2 0,2-7 0,1-5 0,-3-2 0,4-9 0,-5 10 0,0-10 0,0 4 0,0 0 0,0 2 0,0-1 0,0 5 0,0-5 0,0 6 0,0 1 0,0-1 0,0-1 0,0 1 0,0 0 0,0 1 0,0 3 0,0 2 0,0 5 0,0-9 0,0 11 0,0-4 0,0 10 0,0 1 0,0-1 0,0 1 0,0-1 0,0 1 0,0 3 0,0 1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26:16.1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14 5739,'-2'6'107,"1"0"1063,1-6-1069,-12-3 11,8 0 6,-9-3-18,9 2-16,-1-2 84,-4 3-123,4 3-28,-7 19-34,7 0-17,-5 63 23,6-29-11,-4 102 11,5-73-6,-1 138 17,3-106-11,0 179 11,0-149-3,1 36 0,0 3 3,0-10 3,0 29 0,0-4 2,0-18 0,1 18 1,-1 1-6,0-32 8,1 19 1,0-1-3,-1-27 5,2 18 0,-1-2 0,1-20-8,0 16 0,0-3-9,1-19 12,0 13 0,0 0-6,1-23 11,0 23 0,-1-4 0,0-18 8,0 22 1,1-4-3,-1-18 8,0 18 1,0 1-10,-1-19 18,1 21 0,0 1-18,-2-23 4,1 26 0,0 3-15,0-22 6,-1 25 1,0-3-1,1-15 5,-1 27 1,1 1 6,-1-16 2,1 18 0,-1 4-19,0-22 55,0 16 1,1 2-6,-1-24 42,0 18 0,1 1-31,-1-26-11,0 19 0,1-3-22,-1-25 5,2 157-39,-2-173 34,2 151-29,-2-160 23,0 141-28,-1-151 45,0 133-17,0-136 39,0 135-32,0-129 49,0 127-56,0-136 22,0 119-39,0-129 40,0 105-46,0-114 12,0 91-6,0-104 45,0 89-22,0-92 78,0 85-62,0-88 101,0 85-128,0-85 10,0 73-27,1-76 39,0 69-23,0-76 17,2 73-22,-2-69 0,2 69-17,-1-72 11,1 65-16,-1-68 21,4 53-10,-3-57 16,4 48 1,-4-54 16,7 59-28,-6-62 6,6 35-11,-5-51 55,5 19-50,-4-26 29,9 14-18,-8-20 62,14 4-67,-12-10 89,14 3-67,-13-6 6,9 7-45,-10-4 28,15-22-33,-13 16 21,18 9-10,-18 3-17,11 23 5,-11-32-22,13 0 28,-11 0 25,4-19 1,1 6-26,-4 32 22,17-44-16,-18 53 5,14-28-6,-12 0-25,4 0 1,0 0 25,-4-3 16,16 3-22,-19 0 11,12 0-11,-11 0 0,19-28-28,-18 56 17,13-37 22,-16 50 29,11-19-40,-11-13-6,15 13 12,-14-15 27,14 2-27,-15-6-1,15 7 1,-15-4-28,19 19 22,-19-12 0,12 12-6,-14-16 12,13 14 5,-12-14-11,12 4 0,-13-10-23,9 0 23,-9-3 17,12 0-17,-12 0 17,16 0 5,-15 0-5,16 0-28,-17 0 11,9-3 0,-9 3-11,13-3-6,-11 3 6,14 0 28,-15 0-12,7-7-5,-9 4 28,11-13-28,-11 7 23,14-13-23,-14 12 0,6-15 5,-7 13 96,6-32-67,-7 18 83,7-52-61,-9 43 51,3-53-63,-4 40 63,2-97-96,-3 73 28,1-114-5,-2 114-1,0-114-33,-1 98 6,2-130 5,-1 111-22,1-145-6,0 135 17,1-103-5,-2 116 10,3-148 12,-2 126 28,1-173-23,-2 182 1,2-107-18,-2 114 6,1-177-16,-1 152 2,0-35 0,0-3 9,0 43-1,1-178-5,-2 172-6,1-25 1,0 4 5,-1 15-11,1-25 0,-1 0-6,0 13 0,0-23 0,0 1 12,0 18 7,0-18 1,0 0 3,0 24 8,0-15 0,0 0-8,0 19-4,0-16 1,0 1-3,0 18-3,0-16 1,-1-3-4,1 22 6,0-25 0,-1 1 11,1 14 3,0-21 0,0-3-25,0 15 11,0-19 0,1 4 0,-1 18-3,1-12 0,0 3-2,1 25-12,0-18 0,-1 2 12,1 23-12,1-164 11,-1 169 6,0-153-5,-1 157-23,1-139 11,-2 152 0,1-95 0,-1 116-11,0-134 28,0 115-11,0-138 0,0 155 0,0-105 11,0 114-12,0-110 24,0 110-7,0-101 6,0 104-22,-1-97 0,1 103 0,0-107 0,0 101-17,1-100 11,-1 103-28,3-91 45,-2 100-22,3-81 27,-3 91 12,2-75-17,-2 84 34,3-62-23,-4 69 90,2-38-57,-2 54 29,-1-26-56,0 32 56,-3-25-45,2 25 95,-4-29-61,2 29 134,-5-25-140,5 28 128,-7-12-111,5 21 23,-6-9-108,7 13-133,-8 0-23,9 9-2319,-4 19-1249,6-6 3736,-1 15 0,3-21 0,0-7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6019,'28'51'-56,"-5"-9"0,-22-40-22,1-1-12,-2 1 90,1-2 0,-1 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0 198 5739,'2'-2'1462,"-1"0"67,-1 2-1529,56-86 0,-41 64 0,13-21 0,0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48 199 6075,'31'-41'129,"-7"11"620,-17 14-765,-4 7 283,0 0-267,-1 0 134,0 1-129,-1-8 12,-2 1-17,-1 0 418,-1 4-362,-6 3-34,3 3 73,-10-1-33,8 5 33,-5 4-22,5 2-28,-6 9-40,5-3 23,-5 14-22,9-11 5,-3 15 6,6-7-3415,0 9 3398,1-7-5,2-1-51,8 10-17,0-11-45,8 12-195,1-14 122,-4-8 191,11 0 0,-18-10 0,7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 5739,'5'-1'0,"-1"1"0,-4 0 0,0 0 0,0 52 0,1-34 0,-1 40 0,0-48 0,0 3 0,0-5 0,0 1 0,1-5 0,-1-1 0,0-1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50 5739,'0'-6'2106,"0"2"-1944,0 4 236,0 0-387,30-17-22,-19 12-28,23-12-23,-28 17-543,6-1 118,-5 1 487,5 0 0,-8 0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5:10.2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69 7190,'-47'-2'190,"8"1"-151,34 3-11,-1 0 0,1 1-11,1 1-6,0-1 0,0 2-5,0 0-6,-1 1 11,0 0-11,1 1-5,-1 1-7,-2 6 7,2-4-51,-1 22 39,4-19-39,1 17 6,5-17 27,0 0-5,3-2-11,17-1 62,-11-6 66,20-1 62,-15-11 34,7-7 117,4-15-156,-7 0-101,-2-1 33,-9 0-55,-7 15 10,0-11-33,-4 13-61,0-8-57,-1 10-145,-1-2-202,-1 6 465,-1 2 0,2 3 0,0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211 8 5739,'-2'-2'247,"1"0"1808,1 2-1904,-37-3-50,24 4-51,-27-1 17,26 12-61,5-3-23,-10 13 6,10-11 17,-8 15-6,10-13-3415,-7 16 3410,9-14-830,-6 17 824,7-17-22,-2 21 16,5-19-2035,-1 24 2035,2-22-1341,0 9 1313,1-9 1353,0-4-1403,6 10 78,-2-13-1000,6 7 1000,-4-12 17,0 1 1590,10-3-1461,1-1-51,3-1 2493,10-10-2453,-7-4-90,2-2 39,2-12-39,-15 12-2190,14-23 2224,-15 18 2310,11-28-2215,-13 24 274,4-30-324,-10 29 117,-2-33-84,-8 31-526,-1-9 358,-6 20-784,-9 2 5,6 7 807,-11-2 0,19 6 0,0 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38 5451,'-5'78'409,"1"-11"-292,4-47-38,1 2 103,1 1-148,1 1 31,-1-1-49,2 2 9,-2-1-14,1 0 79,-1-1-79,-1-1 0,0-2-5,0-2-1,-1-3-5,1-3 23,-1-2-12,0-3 17,0-2 39,0-2 39,0-2 102,0-1-164,0-2-49,-1-2-1,0-4 1,-1-1-7,0-3-16,0-3 0,1-1 0,0-3 6,0-1 33,1 0-22,-1-1 11,1-1 0,0-1-11,1 0 16,0 0-10,5-19 16,-1 15 11,3-14 34,1 12-22,-2 8 11,4-6 50,1 5-56,-2 7-16,2-3 10,0 6-27,-4 5 145,7 2-39,-8 6 22,2 2 152,-4 8-124,-3-2 1,0 5 201,-2 1-196,-1-3 0,-2 5 124,-3 0-186,0-3 62,-8 10-157,6-12-39,-5 5-33,7-11-51,0-2-1743,1 0 147,2-3 1708,1 0 0,2-1 0,0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0 5739,'-6'0'572,"1"0"-455,5 0 454,0 0-559,-17 34-12,13-22 11,-13 27-11,16-30-11,0 1 11,1-2-12,0 0 12,0 0 0,0-1-22,0-1 5,0 0-67,2 2 73,-1-3 56,5 1 5,-3-5 101,6-1-106,-4-2-6,2-1 17,1-5-44,-3 2 38,6-11-33,-6 7 11,7-14-23,-7 13 79,3-10 11,-6 15 521,0-2-408,-2 7-46,0 0 51,0 6-124,-1-1 1,-1 6 34,-2 4-96,1-1-34,-2 5-62,3 1 1,0-4-34,0 4-223,2-4 116,-1-5-21,2 1-393,3-5 102,0-4-668,1 1 1188,-2-3 0,-1 0 0,-1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5739,'1'49'0,"0"-9"0,0-40 0,0 1 0,-1-1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0,'39'-24'0,"-8"4"0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5739,'-4'7'0,"1"-2"0,3-5 460,0 0-388,-10 58-304,8-36 294,-7 45-6,9-52-17,0 2 59,0 0-65,0 0-16,0 16-45,0-11-11,0 11-112,0-8 78,0-6-6,1 4-156,1-2 235,-1-10 0,0 4 0,-1-13 0,0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33 6624,'-3'2'784,"1"0"554,2-2-1399,37-10-74,-23 6-61,29-8-128,-32 9-169,-1 0-1305,-1 2 1798,0-1 0,-5 1 0,-2 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7131,'1'73'34,"-1"-12"879,1-53-997,-1-1 311,1-1-636,1 0 281,-1-2-248,2 0 454,-2-2-784,1-1-235,0 0 941,0-1 0,-1 0 0,-1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 5739,'0'-7'852,"0"1"-533,0 6 2297,0 0-2247,3 2-83,-2 2-62,2 2-34,-2 3-27,0 2 5,-1 1-23,1 1 197,-1 15-264,0-9 29,1 29-79,-1-24 0,0 12 33,0-7-50,0-7 17,-3 19-33,2-20-29,-3 7-139,2-14-236,2-5 129,-1-2-560,1-4 481,0-4 359,0-11 0,0 8 0,-1-7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61 10842,'65'-25'-96,"-4"2"-88,-49 18-130,5 1-156,-11 2-247,0 1-365,0 1 1082,-1 0 0,-2 0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5:10.9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0 143 7083,'43'-76'258,"-7"15"-208,-29 58-10,0 2 10,0 0 0,0 1 1,-1 1 16,1 2-22,-1 3 16,0 2 6,0 1-5,1 2 67,2 11-107,-3-8 34,3 7 101,-4-4-67,-1-4 89,0 9-73,-2-10 85,-1 9-102,0-9-16,-1 3-51,0-5-178,0 3-35,0-5-44,0 0-23,0-5-78,1-2 336,1 0 0,0-1 0,0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5739,'2'5'751,"-1"-1"-281,-1-4 1277,0 0-1724,3 55-57,-3-37-162,5 45-3409,-4-55 3308,2 2-89,-2-6-1479,3 0 1865,-2-2 0,1-1 0,-2-1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35 6003,'-14'61'201,"4"-9"-139,12-41-1,0-1 35,2 0 228,3 1-144,0-3-12,7 3-118,-5-6 45,5 0 543,6-4-330,-7-3 443,16-14-644,-16 2 173,8-23-202,-14 18 51,0-20-129,-6 23-22,-3-7-29,-1 12-55,-1 1-56,-1 1-136,1 1-6247,-5 0 6545,5 4 0,-2 0 0,5 4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5739,'0'-5'0,"0"1"941,0 4-913,4 43-5,-3-28-7,3 34-27,-4-37 6,1-1-7,-1 0 12,2 3-44,-1-2-1,0-3 22,1-3 102,-1-6 145,2-12-185,-1 4 168,5-17-140,-3 13 57,3-12-74,-2 13 168,8-14-123,-6 14 230,9-9-185,-10 15 252,5 0-157,-7 5 858,6 7-891,-5-1 22,4 15-269,-6-9-392,0 10-89,-3-10 526,1 6 0,-1-11 0,0 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1 602 5739,'0'-5'0,"0"1"0,0 4 230,0 0-12,1-63-815,0 37 832,1-50-28,1 52 174,0 0-269,0 0 0,0 0-23,0-1 91,3-9-102,-1 8 264,6-27-214,-4 25 152,10-28-134,0 19-112,-3 5 698,6 4-660,-14 22 540,6 0-316,-7 7 376,5 11-537,-5-1 156,5 20-201,-6-14 145,4 25-157,-5-22 191,5 27-163,-6-26 236,4 25-247,-4-26 129,2 25-162,-3-27-12,0 19-67,-1-23-134,0 12 28,0-18-471,0 6 286,0-11-1321,0 1 1266,0-4 1,0 1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10 5739,'-2'3'807,"0"-1"2929,2-2-3445,27 11-22,-16-8-6,22 9-6,-22-12-49,-1-1 156,14-4-359,-11 3-55,14-5-1,-19 5-419,7-3 67,-8 3-2129,9-5-162,-9 5 2694,3-4 0,-8 5 0,0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2 5930,'8'-1'1394,"-2"1"-1030,-6 0 1950,0 0-2124,-26 57-765,17-35 754,-21 46-11,23-49 180,0 1-219,-1 2-6,0-1 1,0 2 133,-4 11 152,-6 23-387,6-17-61,-7 24-17,15-44 216,-2 12-435,5-21-934,0 3 570,4-10 639,3-2 0,-3-3 0,2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0 260 7567,'18'-37'179,"0"0"1,12-26-102,-25 49 372,-1 0-405,0 1 122,-1 0-145,0 2 56,1 0-61,-2 1 198,1 0-191,0 0 4,-1 4 274,0-1-39,-1 5 1406,-1 0-1053,0 10-476,-2-3 163,-1 19-247,0-10 28,-2 23-73,2-18-78,-2 28 0,3-27-376,-3 24 213,4-26-744,-2 17 571,2-21-1222,-3 15 858,2-19 767,-3 9 0,3-15 0,-1 2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3 5739,'-7'6'3259,"1"-2"-2955,6-4-2,0 0-22,3 2 11,-1-2 28,2 2-5,0-2-23,0 1 219,5-1-449,-3-1-77,9 0-40,-9-1-297,6-1 106,-8 0-5012,5-1 4411,-6 2 0,1 1 0,-4 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97 5739,'-2'-4'1210,"0"1"683,2 3-1809,-8 36 6,7-18-17,-6 30-34,9-28 6,1 13-51,1 4 6,1 2-61,1 20 33,-2-28 16,1 32 40,-3-35-5,-1 6 16,-1-19 28,0-8 23,0-4-17,0 0-23,0-3-72,-1-3 10,-2-9 18,-2-8-6,-1-11-11,1 2-12,0-24 35,3 23 16,0-43 33,6 28 85,2-19-45,3 25 156,10-13-206,-7 27 33,19-22-79,-15 31 29,23-6 11,-17 19-1,8 8-21,-14 5 16,-3 20-11,-8-3-28,-1 13-11,-5-11-6,-9 15 6,3-23-40,-18 22-27,6-24 0,-9 6 50,7-13 11,4-5-84,8-4-285,5-3 380,7 1 51,5 1 5,9 1 17,5 4-39,-1 1 12,12 11-52,-11-2 24,9 13 60,-12-2 119,-6 3 89,-6 1-17,-10 1 23,-6-1 44,-7-4 163,-16-1-348,8-11 51,-17-2-179,10-11-129,-6-2-179,7-6-476,9-3-947,10-2 866,10 1 0,1 4 0,3 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3 5739,'-6'-2'751,"2"1"-589,4 1 1277,0 0-1316,-6 54-470,3-34 409,-5 41-64,7-47 2,0-1-11,0-1-45,0 0-409,1-2 269,-1-3-4,1-4-80,0-10 311,1-5 0,-1 3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5:12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19 5739,'-8'-7'818,"3"1"-560,5 6 1091,0 0-1310,-3-2 28,2 1 521,-2-2-346,3 9-57,0-2-73,0 6-45,1-2-22,0 1-6,0 0-11,-1 2-11,2 0 78,-1 19-56,0-13-16,1 15 5,-1-13-28,1-4 0,1 4-17,0-1 11,-1-5 1,1 5-7,-1-7-10,0 3-6,0-3-174,0 5 90,-1-9-33,1 4-62,-1-7-63,0 0-77,-1-2-96,1 2-61,0-2 504,0 0 0,-1-1 0,1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 5739,'6'-1'2212,"-1"0"-2206,-5 1-605,0 0 274,56-4-151,-37 1-342,42-4 456,-53 4 1,-4 1 0,-1 1-1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8 5739,'-9'4'297,"1"-2"34,8-2 1942,0 0 2040,35 94-4044,-21-76-149,6 31 1,0-12 64,-9-51-28,-3-1-23,-1 0 12,-2 0-40,-2 1-22,-2 0-50,0 1-29,-2 0-391,-8-12 117,3 11-134,-8-10-135,6 15-258,1 1-480,0 1-3334,2 2 4610,2 1 0,1 2 0,1 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0 7891,'-7'80'465,"1"-11"-365,3-49-27,1 2 96,-1 0-174,0 1 26,-1 1-82,1 0 1,-1-1-85,1-1-34,0-1 46,0-2-102,1-2-6,-1-2-44,1-2-35,0-3-587,1 1 498,1-5 409,0 1 0,0-6 0,0-1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7426,'13'69'-95,"-2"-11"56,-9-50 32,2-1-49,-2-1-17,0-1-39,0-2 6,-1-1 39,0-1 330,0-1-241,-2-4 12,-1 1 11,-1-4-1,-1 2 12,1 0 23,1-1 16,0-1 45,1 0 45,0-2 39,1 1 61,1-3 29,0 1 16,2-2-38,2 0-51,1-1-45,0 0-73,2 0-22,0-2-34,0 2-22,2-2-23,0 1-5,-1-1-11,2 2-40,-1 0-33,1 1-90,-1 1-78,0 2-146,-1 1-174,0 1-223,-1 1-1373,-1 2 2151,-2 1 0,-2 1 0,-2 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1 260 7811,'36'-43'191,"-6"6"-169,-26 26 12,0 1-6,0-1 0,-1 0-6,0 0-11,-1 0 6,0 1 0,-1 1 16,0 1 23,-1 1 17,0 0 34,0 3-7,0-1 18,-1 1-6,-1 2 22,-1 0 13,0 1-7,-2 1-23,0 0-38,-1 2-18,-1 2-21,0 4-7,0 0-22,0 3-11,0 0-5,1 2 5,1 0 5,-1 0-10,2 1 10,1-1-16,0 1 17,1 1-6,1 0 0,1 0 0,0-1 0,0-1 5,0 1-5,1-2 0,0 0-5,3-1-1,0 0-5,1-2 11,1-1-11,1-2-12,1 0-5,1-3 0,0-2 12,0 0 10,1-2-5,-1-2-34,4-7 17,-2 0 11,3-6-39,-4 2-11,-1-1 17,2 1-1,-2-2 34,0-1 17,0 0-5,-1 0 5,-2-1 5,0-1 12,-2 0-6,0 1 17,0 1-11,0 0 22,-2 2 12,1 1 10,-2 1 35,1 1 4,-1 2 29,-1 2 28,0 2 39,0 1 17,0 2 16,0 2 410,0 0-578,0 4-21,0 2 16,0 3-17,-1 2 0,0 1-11,0 3-17,0 1-5,0 2-6,0 1-17,1 1-5,-1 1-1,1 0-10,-1-1 10,1 0-10,-1-1-23,1-2-17,0-2-17,0-3-5,0-3-23,0-3-5,0-2-140,0-2 173,0 0 90,0-6-16,0 1-12,0-7-23,0 1 1,2-1 11,-1 0 11,2 0 22,-1 0 23,1 1 16,0 1 18,0 2 27,0 0 17,0 0 29,1 1 430,5-4-425,-3 4-34,4-4-17,-5 7-33,1 0-28,1 0-23,-1-1 6,1 1-11,1-1-22,-1 1-7,0 0-32,0 1-7,1 0-100,-1 0-90,1 0-767,3 2-45,-2-1-1742,2 1 2823,-4 0 0,-3 0 0,-2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0 282 9643,'40'-11'487,"-7"0"-375,-21 1-33,0-1-23,1-1-11,0 0-29,1-1 12,-1-1-5,-1-1 5,0 0-11,-1-1-1,-1 1 1,-2 0-6,0 1 17,-1 1-22,-2-1 0,1 2-12,-1 0 12,-1 1 5,-1 2-6,0 0 68,-1 1 28,0 3 56,-1 2 61,0 1 678,-1 2-638,0 3-95,0 1-57,0 3-16,-1 3-12,1 1 23,-2 3-11,1 2-12,-1 1 68,-1 11-79,0-5-11,-1 8-11,2-8-23,-1 1 6,0 0-11,1 1-23,-3 10-22,3-9-33,-2 8-23,1-13-40,2 0-44,-2-3-56,2-2-78,-1-2-46,2-3-111,-1-1-101,1-3-140,-1-2-252,1-1-253,0-1-1259,0-2 2464,0 0 0,0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7431,'2'1'1433,"-1"0"1872,-1-1-3490,56 8-134,-36-6-224,42 7-208,-49-9-537,-2 0 1288,3 0 0,-7 0 0,0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3 310 0,'-2'77'0,"1"-14"0,1-50 0,0-3 0,0-3 6,0-2 1027,0-3-624,0-1 994,0-7-1369,0 1 3375,1-8-3409,0 2-6,0-4 1,0-1-3399,1 0 3410,0-3-12,-1-1 34,3-11-16,0 6 10,2-8-28,-1 9 18,2 1 21,3-12 68,3 0-23,0 0 6,1 4 3398,-4 12-3415,0 1 23,5-3-40,2 4-3391,0 4 3458,-3 7 68,-5 6 45,-2 2 10,0 3 449,0 13-476,-3-4-40,0 10-16,-3-8-22,-2 1 3515,-5 8-3381,-4 3-146,-3-1 0,0-3-22,2-11-23,1-1-27,0-3-57,-6 0-218,4-5-11,-1-1-151,6-3-175,5-1-229,0-2-1394,1 0 2184,1 1 0,0 0 0,0 2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 0 7370,'-25'36'70,"-1"0"0,-15 22-48,41-48 562,-1-1-562,1 0 181,1-1-192,1 0 100,2-2-89,0-2 340,0 0-283,2-1 17,-1-2-1,2 0-11,0-1-6,1-1-16,1-2-23,-1-2 6,1-2 0,-1-1-23,1-2 6,0-2-17,-1 0-5,0-2-12,0 1 12,-1-1-12,0 2 6,-1 1 0,0 1-11,-2 2 11,0 2 0,-2 2 28,0 1 22,-2 2 505,1 1-342,-1 5-79,1 0-50,-1 7-39,-1 0-17,1 2-23,-1 2-16,0 0-22,0 0-51,1 0-62,0-2-72,0 0-57,1-3-78,1-1-61,1-2-57,1-3-84,1-1-77,0-2-1099,0-1 1731,-1-1 0,-2 0 0,0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0 6355,'-5'6'852,"1"-2"-679,4-4 841,0 0-1037,1 55-55,-1-38-73,3 41-51,-3-51-72,1 0-62,0-3 17,1-1 33,0-2-44,0-1-326,-1 0 656,0 0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5:13.8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165 1 5902,'-44'5'369,"8"0"-273,28-3-24,1 0 35,-1 0-29,1 1 6,0-1-11,1 0 0,0 0-6,0 0-28,1 0-11,0 1-28,2-2-5,-2 2 5,2-1 16,0 1-16,1 0-16,0 0-35,1 1 34,0 0 1,2 5 16,2-3 0,7 7-12,-2-7 18,6 5 0,-4-6 5,-1 1 17,3 0-6,2 3-11,-3-2 1,3 4 4,-5-3 1,0 1 39,1 3-22,-3-4 61,-1 8-67,-4-8 168,-1 8-84,-1-8 28,-1 4 106,-3-1 45,-3-1-11,-4 4-156,1-5 38,0-2-16,2-3 0,0-2-23,-1 2-67,2-3-56,-3 0-50,3 0-29,-2-1-252,4 0 74,2-2-91,1 0-693,2-5 1041,2 0 0,-2 2 0,2 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5739,'0'0'0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1 6834,'-6'41'213,"0"0"0,-4 28-129,9-51-34,1 1 149,-1 1-193,-1 1 34,1 1-73,0 1 6,0-1-41,-1-1 4,1 0-120,-1-1 10,1-2-16,0-2 38,0-3-4,0-2-68,0-4-404,0-3 628,0-1 0,1-2 0,0-1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46 6568,'0'-6'980,"0"1"-655,0 5 1350,0 0-1675,46-1-50,-29-1-34,35-1-34,-40 0-61,-1-1-80,0 0-82,-1 0-113,0 1-89,-1 0 34,1 1-763,-1 0 1272,-1 0 0,-2 1 0,-2 0 0,-3 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 8881,'-12'56'-1423,"3"-11"914,10-44-701,0 0 1210,0 0 0,0-1 0,-1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7688,'-5'5'2185,"0"-2"-1620,5-3-313,0 0-341,-13 9-68,11-5-112,-10 7-95,14-8-134,0-1-119,1 1-150,0-2-1423,1 1 2190,0-1 0,-3-1 0,0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 5739,'7'-2'605,"-2"1"-403,-5 1 789,0 0-924,0 57-395,0-36 384,0 44 0,0-49 103,0 1-114,0 0 5,-1 1-16,-1 0-6,0 0-23,-1 0 282,0 0-343,0 0-39,1-2-34,-1 1-56,1-2-39,0-1-33,0-3-18,1-2-10,1-3-169,-1-2 157,1-2 297,0-1 0,0-1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6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51 6512,'-5'0'907,"1"0"-761,4 0 436,0 0-638,36-16-17,-23 11-61,28-11-28,-32 13-40,-1 1-22,1 0-11,-1-1 5,0 1 12,0 1 22,-1 1-6,-1 0-78,-2 0 84,0 0 196,0 0 0,-2 0 0,0 0 0,-2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1 11418,'-1'38'264,"0"-4"-253,0-22-50,1-1-6,0 0-28,0-2-28,0-1-39,0-2-78,0-1-107,0-2-73,0-1-1109,0-1 191,2-5-476,0 0 1792,1-2 0,-2 2 0,0 2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 7083,'1'-4'2487,"-1"1"-3764,0 3 0,0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13 5568,'-7'40'210,"-1"0"0,-4 27 265,13-55-352,0 0 103,3-2-131,-1 0 17,2-2 125,0-2 49,0-3 258,1-1-102,0-2-5,1 0-16,1-3-57,0-2-68,0-3-49,0-2-68,-1-1 129,4-6-185,-5 2-28,2-3-27,-5 4-24,0 2-27,-2 0-6,-1 1-39,0 1-33,0 0-57,-2 1-61,0 0-532,-3-1 145,0 2-163,0-2-111,1 4-1327,2 0 2167,-1 2 0,3 1 0,-1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5:14.3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1 259 5739,'4'0'28,"-1"0"2755,-3 0-2687,56-37-12,-41 23-23,43-28-22,-57 31 1,0 1-29,-1 0-185,0-9-5,0 6-319,-3-13-124,-1 7 320,0-1 302,1-1 0,2 14 0,1-2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5795,'8'0'392,"-2"-1"-190,-6 1 683,0 0-796,9 52-10,-7-33 66,6 45-100,-8-51-11,0 2-29,-1-5-16,1-1 5,-1-1 1,0-1-57,0 0 1,1-2-57,-1 1-78,1-3 140,0-1 73,1 0 28,0-2 44,0 0-10,1-2-7,0-1-4,-1-2-24,1-2 12,-1-1 0,1-2-22,1-5-28,1 2-12,0-4 12,-1 5 5,0-1 6,1 0 5,1 1 28,1-4-22,-1 5-5,2-2 61,-1 4-28,-2 3 28,1 0 5,-2 3 57,-1 2 61,0 1 45,-1 0 225,2 5-298,-1 0-44,1 5 77,1 5-116,-1-3-18,1 6 17,-3-6-28,1 1-27,-2-2-24,0-1-111,1 2-50,0-3-96,0 1-729,0-4 97,1-2 873,0-1 0,-1-1 0,0-2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0 634 8623,'10'-77'740,"-2"16"-6255,-1 34 5622,-2 7-29,1-2 1388,3-13-1433,-1 7 7,4-10-1,-4 11 862,2-1-805,4-10-52,-3 8-10,4-7 16,-5 12-5,-1 2-6,1 1-5,-1 3 3343,1 1-3366,-2 3 68,1 3-74,-2 2 1,0 2 5,-2 2 23,0 2 33,0 2 79,-1 1 72,0 0 73,0 3 40,0 2-18,1 3-33,0 2-50,-1 3-45,1 1-39,0 3-29,0 0-38,-2 3-6,1 0-23,-1 2-11,0 0 0,-1 1-5,-1 1-12,0-1-5,-1 2-6,0-2-11,0 1-16,0-1-12,0-1-34,-1 0-50,1-3-67,-1 0-107,0-2-101,0-2-100,0-1-118,0-2-134,0-3-314,-1-1-2319,1-3 3372,0-1 0,0-1 0,1-1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69 12892,'51'-14'73,"-8"2"-101,-29 8-17,0 0-39,-1 0-62,0 0-128,-1 1-152,0-1-218,-1 0-247,0 0-358,0 1-2190,-2 0 3439,-1 0 0,-4 1 0,-2 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182 4 5739,'1'-2'1288,"0"0"1244,-1 2-2386,-22 49-888,13-29 876,-18 39-16,19-38 264,0 0-304,0 2 148,0 2-165,0 0-10,-1 1-1,1 0 432,0 0-465,-1-1-17,1 0-23,1-2-10,0-1-29,1-3-44,1-1-34,0-3-62,1-1-61,1-2-79,0-3-202,2-1-94,-1-3-135,2-2-924,0-2 1697,0 0 0,0-1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1 155 11432,'21'-71'544,"-2"14"-488,-11 49 184,0 2-251,1 1 67,0 1-72,-1 2 41,0 1-36,0 0 112,-1 1-118,0 2 0,0-1 17,-1 3 0,-1 0 0,-1 1 0,0 1-5,0 1 10,-1 1-33,-2 1 6,0 2-1,-1 1-16,0 2 22,-3 1-11,0 0 0,-2 0-6,0 0 12,-1 1 5,-1-1 17,0 1 6,0-1 5,-1 1 0,0-1 0,0 0 17,0-1 0,0-1-5,1-1-7,0 0-16,2-1 17,0 0 6,2-2 0,1 0 5,1 0 22,0-2 0,1 1-5,0-1 6,0-1-35,0 1-10,1-2-6,1 0 6,0 0-12,2-1-5,1 0-17,0 1-73,1-1-68,1 1-127,1 0-203,1 0-481,-1-1-3764,0-1 4744,-2-1 0,-2-1 0,-2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70 5835,'-5'0'1707,"2"-1"-469,3 1-1132,-8 61-1258,6-34 1219,-6 47-11,9-50 378,0 0-400,0 1 198,1-1-221,0 1 0,0-2-28,-2 1 12,1-10-1,-1 14 639,0-14-616,0 4-23,-1 4 1,1-15-7,-2 11-10,1-10-28,-1-3-1,2-2 29,0-2 55,0 0 12,0-5-28,0-2-11,0-5 10,0-2-10,0-2 11,2-4-6,-1 0 6,2-3-6,1 0 6,0-2 11,0-1 5,1-1 7,1 0-7,0-1 12,1-1-6,1 1 23,0 0 11,2 1 5,0 0 17,1 2-5,0 1-1,1 2-27,1 1-23,-2 2-33,1 3-23,0 4 23,-1 3-23,-1 5 11,1 1 17,-2 3 6,0 2 0,-1 3 11,-1 3-11,0 2 0,-2 1-17,-2 3-12,-1 2-10,-1 1-28,-1 2-1,-2 1-5,-1 2 6,-3-1-1,-2 1 1,0-1 16,-1-1 1,-1-2 10,-1-1-16,1-3 11,-1-2-17,1-3 29,2 0 21,0-5 1,2 1 22,0-4 0,2 1-28,2-2-34,1 0-11,0-1 107,5 1 22,2-1-22,4 0-6,2 0-34,1 0-16,2 1-1,1 2-16,1 0 17,1 2-1,-2 0 18,-1 1 44,-2 1 56,-2 0 39,-3 1 34,-2 0 17,-4 2-17,0 0-11,-4 2-6,-2 0-22,-3 0-23,-2 0-10,-1 0-24,-2-2-16,-1 0 12,-1-1-29,-1-2-34,0-1-38,0-1-57,0-2-61,1-1-90,1-2-151,2 0-280,3-1-521,1-2-2498,3 0 3663,1-1 0,2 2 0,1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0 6406,'-4'74'22,"1"-13"-72,3-50 149,0-3-228,0 0 30,0-3-24,0-1 68,0-3 5,0 0-159,1-4 136,0 0 73,1-10 0,-2 8 0,1-4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48 8539,'70'-13'-582,"-12"2"229,-48 5-106,0 0-947,0 1 1406,-3 1 0,-3 3 0,-2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68 5739,'-8'44'2081,"1"0"0,-3 27-1829,18-67 50,1-2-11,1-2 1,2 0 32,-1-3 18,1-2 16,0-3-15,-1-3-69,-1-2-44,-1-1-51,-2-1-34,-2-1-33,-2 2-39,-1-1-39,-1 1-34,-1 1-51,0 2-94,-1 0-57,-1 1-173,-1 1-124,-2-1-162,-1 2-246,0-2-420,0 2 1327,0 1 0,2 2 0,1 2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0 9945,'-2'76'219,"1"-10"-186,1-45-10,-1 3 52,0 0-86,-1 2 6,-1-1-45,0 1-17,0-1-39,-1-1-51,0-1-45,0-2-20,0-1-119,1-4-131,-1-1-110,1-3-67,1-2-1043,0-4 1692,1-1 0,1-3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5:15.0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1 7962,'-17'0'168,"4"2"-95,13 3 0,0 2-11,1 1 33,3 7-39,2 2-23,1 1 40,0 6 67,-1 3-95,-1 4-39,-2-5-18,1-3-32,-4-14-164,2 4 40,-1-7-515,3 0-117,0-5 800,0 1 0,-1-2 0,-1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0 258 5739,'2'3'336,"0"-1"1411,-2-2-1713,45 52-17,-28-43-45,34 54-6,-41-60-5,0 12-34,-1-9-33,-1-2-17,-1 0-34,-1-1-5,-1-1 44,-1-1 28,-1-1 29,-1 0 5,-1 0-28,-1-3-6,0 0 1,-1-3 38,0 0 29,-3-2 22,-1 0 28,0-1 11,-1-2 17,1 0 56,0-8 39,1 12 45,1-11 34,2 13 22,1-16 16,0 12 1,1-11-28,2 11-62,2-8-50,1-1-34,2-1-16,0 0-29,2-1-22,0 1-39,0 0-34,0 1-50,0 0-73,0 2-107,1 0-117,-1 2-151,1 2-1081,-2 1 1624,-1 2 0,-4 5 0,-2 2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3 158 6921,'5'6'431,"-1"0"-145,-4-6 1534,0 0-1741,30-33-23,-20 20-17,22-26-17,-29 29 1,-1 0-6,-1 1-12,0 0 6,-1 1 12,0 0 5,-1 1 22,-1 1 6,-1 0 6,-2 2 22,-1 0 5,0 2-5,0 1-22,0 0-34,0 3-6,0 1-10,0 4 4,0 1 18,0 4-17,1 0 0,0 2-6,0 1 0,1 0 6,2-6 5,-1 14-11,2-11 1,1 6 4,0 5-4,0-13-1,0 13-11,2-10 5,0-2-10,2-1-12,-1 0 6,2-3-17,-1 0 0,3-2 0,0-2 0,0 0 0,1-2 11,1-1-17,0-2-5,1-1-17,0-3-5,-1-2 10,1-1 1,1-1-6,-1-2 0,1-1 0,-1-2 11,0-1 0,0 0-11,-2-1 6,1 1 11,-1 0 11,0 0 16,-1 2 18,0-1 11,-1 2 28,0 1 16,-3 1 18,1 2 16,-2-5 0,1 15 6,-2-10 28,1 15 22,-1-6 34,0 0 5,0 1-16,-1 3-12,2 2-61,-1 4-56,-1 2-6,1 2-34,0 2-27,0 1 0,-1 1-57,0 1-16,0-1-51,0-1-33,0 0-78,0-1-96,1-1 11,-1-1-67,1-2-101,0-2-89,-1-2-135,1-3-722,-1-3 1344,0-2 0,1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90 10321,'56'-47'-2045,"-9"10"-492,-41 34 2537,1 2 0,-4 0 0,-1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0 168 9123,'17'-37'381,"0"-1"0,13-23-235,-18 50 378,0 3-502,0 2 151,1 2-173,-1 2 83,1 1-78,-1 2 234,-1 1-217,-1 4 1,-1 1 5,-2 2-6,-1 2-22,-1 1 0,-2 3-11,-1 0-6,-2 3-17,-1 0-10,-1 2-24,-3 1-4,-1 0-7,-1 1 1,-1-1-6,-2 1 5,0 0 18,0-1 10,0 0 46,-1-1 10,1-1 18,-1-2-12,1 0 6,0-2 0,0-1-1,1 0 18,0-1 5,1 0 6,1-1-6,1 0 28,1 0-16,1-1-1,1 0 12,1-1-17,1 0 22,1 0 0,0-1 34,0 1 33,1-1 12,0-1 5,3 1-39,1-1-28,0-1 6,2 0-6,0-2-17,1-1-17,2 0-55,-1-2-12,1-1-6,0 0-16,1-1-11,0 0-85,0 0-139,2-1-163,0 0-268,0-2-606,2-1-5509,-3 1 6820,0 0 0,-7 1 0,-1 1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27 181 5679,'-11'76'0,"2"-10"0,7-44-5614,1 1 5614,-1 21 673,1 9-85,8-14-297,-3-36-95,6-40 67,-6-29 1,-2-4-186,1 8-25,0 5 0,0 7 59,1 31 967,0 1-967,1 2 21,0-1-5,1 3-16,1 0 3067,0 1-3106,1 1 936,0 1-964,2 2-12,0 1 1,1 2-6,0 2 5,1 1 29,-2 2 33,1 1 40,-2 2 56,0 1 44,-1 2 45,-1 1 34,-2 0-6,0 2-28,-3 0-34,0 2-50,-1 0-17,-1 2-22,-2 1-11,-1-1-23,-2 1-22,-2 1-23,0-2-22,-1 2-39,-1-1-34,-1 0-33,0-2-51,0 0-50,1-1-85,1-2-100,0-1-168,2-2-1115,0 1 393,3-1-628,1-1 1854,2-2 0,0-2 0,0 1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2 5739,'-6'-1'616,"1"1"-240,5 0 1746,0 0-2072,-50 32-522,35-19 489,-38 25 0,47-27-6,0 1 115,2-1-115,0 0 6,2 0-11,1 0-1,0 0-5,1-1-5,0 0 10,1 0 376,1-2-370,2-1-11,1-2 17,2 0 22,0-2 0,2-1 23,-1-2 5,2-1-11,0-3-28,0-3 5,1-2-44,0-2 0,0-1 0,-1-2-12,0 0 18,-1-1-29,-1 0 40,-2 0-12,2-5 29,-3 7 16,-1-3 62,-2 9 100,-1 1 85,-1 3-1,1 1 236,-1 2-431,-1 6-6,0-1-11,-1 7-34,0-1-11,0 2-45,1 0-22,0 1-40,1-1-38,0 0-46,1-1-49,2-2-35,0-2-55,3-1-314,2-2 279,0-3-21,3 0-57,-3-5-117,1-1-11,1-3-381,-1-3 924,2-2 0,-5 5 0,0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11 7212,'1'-6'1081,"1"1"-1137,-9 60-28,5-34-23,-5 42-100,5-44 95,1-6 11,0 1-44,0-7-12,1-3 0,0-1-22,0-2 213,0-7 11,0 3 33,0-4 17,1 3 40,-1 2 4,1 0 35,0 1 50,0 1 11,0-1 6,1 1-34,0 0-56,1 0-55,1-1-46,0 0-39,2 1-39,1-2-5,0 0-12,0-1-11,1-1-84,0-2-515,5-7 44,-4 2-985,3-4 1596,-5 6 0,-4 4 0,-1 2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17 5739,'3'-9'1059,"-1"2"-902,-2 7 951,0 0-1007,-9 50 17,7-28-758,-7 41 735,8-42 272,-1 13-344,0-7-18,-2 10-10,2-9-29,-2 1-16,1 1-12,-1 1-3185,0-2 3096,0 0-447,0-4 346,1-2-168,-2 3 33,2-11-374,0 2 525,1-11 236,1-1 0,0-4 0,1 1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41 7218,'0'-4'1108,"0"1"13,0 3-1199,53-3-73,-33 1-63,42-3-122,-48 1-5772,1 0 5464,-1-1 216,-1 1 428,-3 0 0,-4 2 0,-2 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0 9677,'-20'76'50,"5"-13"-50,22-44 0,-6-12 0,8 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5:16.1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15 5739,'-2'-7'432,"0"2"-203,2 5 236,0 0-415,-4 35 6,3-22 0,-3 27-5,4-30-12,1 0-11,0 1 0,1-1 17,-1 1-12,1-1 1,0 0 5,-2 6-22,2-5-11,-2 2 10,1-3-16,-1-2 28,0 10-72,0-9-24,0 4 191,0-10 247,0-3-314,0-6-22,0 2-12,1-5 0,0 2 1,1-9-18,0 5 1,1-7 0,-2 8-6,2-1 22,4-16-16,-3 12 22,8-21-12,-5 19-10,1-3 0,-1 8-6,-2 4-28,1 0 16,-1 3 40,5 1-16,-5 5 21,5 7-16,-5-1-6,4 14-11,-6-10-28,5 15 17,-6-15 0,1 16 11,-2-16 5,-1 10 7,-1-12 128,-2 5-73,2-9-11,-2 1-90,3-6-55,-1-1 61,1-1 16,0-11 12,1 4 0,3-15 0,-2 14 0,6-11 6,-4 11 112,11-17-57,-8 15 152,10-16-67,-10 17-62,3-2 5,-4 6 1,0 3 67,6 0-56,-1 2 17,5 7-34,-5 1 95,-1 10-101,-5-4 309,4 22-191,-5-13-17,0 16-151,-3-9-129,-1-9-44,0-1-539,2-7-72,0-6 756,3 0 0,-3-4 0,0-1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5739,'0'0'0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 5739,'3'-1'762,"-1"0"168,-2 1-707,1 52-27,-1-28-16,1 42-18,-2-41-39,0 1-28,0 0-55,-1 14-136,0 2 7,-1-2-29,1-4-50,0-16-56,0-3-414,0 3 296,0-8-44,0 2 386,0-9 0,2-2 0,-1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 6876,'60'-10'1652,"-9"2"-2985,-32 2-123,-6 1 393,3 0 0,-11 2 1,-2 2-1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 8780,'-7'75'62,"1"-12"-169,4-49-21,2-2-29,-1-1-79,1 0-47,-1-3-120,1 0-67,0-3-12,0-1-355,0-1 837,0-2 0,0-1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 7263,'10'-18'-508,"-2"3"0,-7 16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54 8009,'-36'63'387,"7"-9"-264,28-40 135,1 0-162,0 0 49,1-1-89,1 0 24,2-2-29,0-1 68,0-1-41,2-2 68,-1-1 84,2-3 106,0-1 89,0-2-10,0-4-35,0 0-83,0-6-50,0-1-29,0-2-39,-1-3 12,0-1-28,-1-1-18,-2 0-10,0-1-46,-1 1-50,-1 1-27,-1 0-74,0 2-72,-2 1-90,0 0-107,-2 1-73,1 1-77,0 1-113,1 3-246,0 0-309,0 3-1942,2 2 3091,-1 2 0,1 0 0,0 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7229,'1'-6'750,"0"1"-727,-1 5 178,0 0-184,6 49-17,-4-30-17,5 39 0,-5-42 17,-1 0-16,0-1 21,-1-2-22,1-2-78,-1-3-78,0-4 21,0-2 57,1-1 151,1-6 0,0-1-11,0-4 22,1 0 12,-1-1 27,2-1 12,0 0 10,1 0 18,0 0 11,0 0 33,0 1-5,1 1 34,-2-1 0,1 3-12,-1 0 17,0 2 0,-1 2 73,-1 1 106,0 1 213,-1 1 45,0 1-50,0 2-135,1 2-241,0 4-129,0 4-61,0 2-34,0 3-50,0 1-45,-1 0-78,0-2-57,0 0-134,0-3-202,0-1-234,1-2-426,0-2-3160,1-2 4375,0-2 0,-2-3 0,0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29 610 9352,'-16'-60'235,"3"8"-190,13 34 11,1-3 6,0 2 16,1-3 0,0 0 1,1 0-1,0-2 1,0 0-7,0 0 24,0-1 4,1 0 7,0 0 50,-1 0-1,2 0 24,-1 0-1,1 2-28,0 0-28,0 3-39,1 1-17,0 3-33,0 2-28,0 3-6,0 1-6,-1 4 28,0 1 46,1 2 38,-1 2 23,1 0 11,1 2 11,-1 2-5,2 2 11,0 2-17,-1 2 0,1 2-11,-1 1-12,-1 3-21,0 1-35,-1 2-10,-1 3-7,-1 0-21,0 2 5,-2 1-45,2 1-11,-1 1 11,0 1-22,1 1-34,-1 1-84,-1-2-123,1-1-134,-1-1-51,1-2-101,1-2-184,-2-2-292,1-1-331,-1-4-1063,0-1 2436,-1-5 0,0-4 0,0-2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79 9307,'-4'0'2156,"0"-1"-1069,4 1-1109,28-4-51,-15 0-107,22-4-122,-21 2-169,1-2-251,-2 2-202,1-2-34,0 1-129,0-1-985,-1 1 2072,-2 1 0,-5 3 0,-2 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214 1 7021,'-13'38'422,"0"0"1,-10 28-148,16-43-18,-1-1-38,-1 4 224,1 0-280,-1 1-51,0 2-28,-2 0-28,1 2-28,-2 0 0,1 0-17,0-1-17,0-2 54,1-1-132,1-3-56,1-3-60,1-4-142,2-3-43,1-3-304,1-4-44,2-1-539,0-4 1272,0-1 0,1-1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5:30.8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6 5739,'9'0'2604,"-3"0"-2128,-6 0 2055,0 0-1921,6 0 989,-4 0-884,3 0 982,-5 0-3423,0 0 2319,-3-1-132,2 0-567,-4-1 367,2 2-193,1 0-234,-1 0 265,0 0 28,-5-1-211,-3 1 195,-6-1 233,5 3-34,-1 1 345,8 1 1037,-4 2-468,3 0 275,-1 2 382,0 0-176,1 7 670,3-8-290,-4 16-169,0 2-743,1-3-874,1 6-299,4-14 0,1 4 0,0-5 0,2 5 0,-1-10 0,4 8 0,-1-8-244,2 3-1161,5 3-21,-3-3 212,4 2-242,-4-2 356,1 2 165,-1-3 259,2 4 396,-6-8 211,7 11 166,-5-9-47,6 9 206,-8-11-59,1 6 308,-1-2-46,4 8 1,-3-6-109,1 4 243,-4-9 47,1 6 199,-2-5-152,2 8-204,-1-8 19,0 5-93,0-8-233,1 5-140,-1-6-135,1 5-7,-2-5-266,1 2 151,-1-2 7,1 2 14,-1-4 277,0 5 179,0-5-145,0 2 205,-1-3 607,0 2-277,0-1 25,-3 6-417,0-4-255,-4 5 0,2-5-151,-7 6-670,5-6-511,-13 6-235,11-7-176,-12 4 15,11-4 466,-7 3 168,10-4 297,-4 1 43,7-3-219,-1 1 298,3-1-834,1 0 730,3-2 1135,-1 0 518,3-1-2175,2-1 975,-2 2 584,3-2 1,-5 3 0,0-1-1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5:17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120 156 6501,'0'5'728,"0"-2"308,0-3-1003,2-8-10,-1 3-6,3-7-1,-2 3-10,1 1-23,-2-2 23,2 1-1,-2-1 1,1 0 28,0-1-12,-1 1 12,-1 0 50,0-3 201,-3-2-201,0 4 51,-7 0-123,6 9 16,-11 3 5,6 4 23,-7 5-39,7 0 50,-8 11-50,8-9 0,-4 8-6,5-4-5,2-4-6,-4 12 11,6-7 6,0 7 5,3-9 73,5 8-16,2-8-40,2 5 0,0-6-17,-2-4-22,6 9-16,-1-3-1,5 4-6,-2-9-5,2-3-16,0-4 16,2-1 11,-5-3-34,8-6 1,-7-3-23,8-8-39,-4-3-62,2-2 84,-5 4-173,7-12 185,-7 9 72,6-10 40,-6 7 66,-2 5-21,-6 4 190,1 1-84,-5 8-6,1-1 51,-4 5 274,1 2-370,0 4 40,-1 4-84,0 7-46,0 5-27,0 3-28,0 3-11,0-6-191,0 12 146,0-17-219,0 19-50,0-19 151,0 2-11,0-9-61,0-4-898,0-2 1155,0 0 0,0-1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73 10069,'40'-40'0,"-8"8"11,-25 32 0,-1 1-11,0 1-50,0 2-6,0 1-17,-1 3-17,1 1 18,-2 2-29,0 0-11,-2 1-6,-1 1 23,0 1-11,-2 0 16,-1 2 12,-1-1 15,-2 2 35,-1-1 6,1-1 5,-2 0-5,1-2-1,-1-1 6,1-2 23,-1 0 5,1-3 23,-1 0-12,2-2-11,-1-1-5,2-2-28,1-1-1,1-1 12,0-1 11,1 0 0,0-2 22,1-1 12,0-1-6,0 0 12,1 0-6,1-1-12,2 1 0,1 0 12,0-1-6,1 2 0,-1 0-6,2 1 1,0 2-12,0 1-11,1 1 11,0 2-22,0 3 17,0 1 5,-1 1 11,-1 0 12,-1 2 22,-1-1 45,-1 2 33,-2 1 40,0-1 22,-1 1 22,-2 0 12,-1-1 38,-3 0-38,-1-1-40,-1 0-27,-1 0-40,0-3 0,-1 2-11,0-3-28,-1 2-45,1-2-27,-1 1-80,2-2-77,1 0-118,1-1-202,3-1-347,0-1-527,1 0-1596,2-1 2935,0-1 0,1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7.03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710 65 5886,'-3'-6'358,"-1"2"-239,4 4 1851,0 0-1751,-53-4 19,34 2-6,-41-3 15,46 3 14,0-1-120,-1 1 218,-6-1-68,-2-1-73,-14 0-180,13 1 51,-16 1-63,24 3-3330,-15 4 3361,18 0-25,-3 2 0,-3 11-57,6 5 12,-3 3-2282,7 6 2267,6-15-14,-2 7-6,-2 21 37,0 3 11,-2 6-17,3 0 0,5-27 23,-2 8-23,1 29 6,1-15 5,0 31 2314,1-9-2291,0-21-9,-1-7 0,0-1 9,0-3-9,-1 7 1,0-1-20,0-5 1704,1 7 0,-1 0-1693,0-5 0,0 7 0,0 1 0,0-6-3,0 8 1,-1 0 18,1-6-10,-1 7 0,1-1-6,-1-5-716,1 7 1,0-1 715,1-7 5,0 7 1,1 0-6,0-7 0,1 6 0,-1 1 6,0-7 2,1 6 1,-1 1 13,0-8 3,0 6 1,0 0-10,0-5 12,0 24 17,0 3-1027,-2-8 1013,1-19 0,0 3-1297,-1 1 0,0-2 1261,-1 19-853,1-11 0,0-1 864,0-6-153,-1 6 0,1 0 164,0-6 8,-1 6 0,0 0-30,1-6-361,-1 7 1,0 0 377,1-5-1,0-1 0,-1-1-5,0-1 1188,0 15-1203,0-13 1,-1 2 25,1-3 0,1 1 475,-2 6 1,1 1-482,-1 8 1,0-5-1,1-3 5,0 8 1,-1 0-5,1-6-12,-1 7 0,1-1 16,0-7 437,-1 6 0,1 1-459,0-9-125,1-3 0,0 0 148,-2 18-6,2-2 8,-1-17 1,1-1-14,0 2 30,-1 9 1,0-1 13,-1-7-5,0 7 0,1 0-23,-1-8 11,1 6 1,0 0-11,0-7 13,1 6 0,0 0-36,1-8 17,0 6 0,0 0-11,1-9 2,0 7 0,0 0-2,0-7-6,0 7 0,0 0 11,0-6-8,0 7 0,0 1-3,0-6 16,0 8 1,0 0-17,0-6 3,0 6 0,0 0 3,0-7 2,0 5 0,0 1-2,1-9-6,0 7 0,0-1 6,0-8 8,1 8 0,-1 0 2,0-7 6,1 7 1,0 0-6,-1-7 5,1 5 1,0 1-23,0-7 0,0 7 0,1 0 5,-2-6-5,2 6 0,0-1 0,-1-6 0,1 5 0,0 0 6,0-7 11,0 7 0,0-1-12,0-7 0,0 7 1,0-1 0,-1-5 5,1 6 0,0 0 1,0-6-4,-1 5 1,1 1-3,0-7 8,-1 6 0,1-1-14,-1-4 0,0 5 0,1 0 17,-1-5-3,0 5 0,0 0 2,-1-6 6,1 7 1,0-1 0,-1-6 13,0 5 0,1 0-30,0-6-61,1 3 1,-1 1 65,1-7-11,0 4 0,0 0 0,0-6 27,5 41 6,-6-46 2482,5 36-2488,-5-39 1940,4 37-1914,-4-36-7,2 39 17,-3-39 418,3 35-451,-2-38 269,6 37-258,-4-39-27,3 16 63,-3-24-57,0-1 5,2-1-8,-1 1 46,1-1-36,0 0-59,10 14 43,-7-13-47,11 13 31,-11-19-11,10 5 0,-8-7-29,18 10-29,-16-11 35,14 7-9,-17-8 196,12 8 51,-10-6-32,21 9 21,-18-12-51,17 5-13,-18-7-24,17 3-19,-14-4-168,27 5-76,-26-5-74,22 2 42,-24-2 57,20 3-2,-16-3 81,37 3-49,-32-3 51,28 2-18,-31-2 33,25 2 20,-22-2 16,44 4-5,-39-4 0,34 4-13,-38-6 14,31 1 3,-26-1 30,49 0-23,-48 1 5,44 1 7,-47-1-35,25 2 18,-27-1 10,41 0-5,-36-2 6,49-2-12,-51 0 1,29-5 10,-31 2 6,41-7-11,-36 7 6,46-7-6,-49 9 0,23-1-11,-30 3-12,23 0 23,-22 1-50,38 0 44,-36-1-22,29 1 28,-33-1-44,32 1 38,-28 0 12,19 0 5,-25 0 6,0 0-23,-1 0 17,0 0-16,0 0 10,-1 0 6,1 0-22,-1 0 0,0 0 17,-1-1 5,24-1-6,-17 1-5,17 0 0,-23 1 0,-1 0-16,-1 0 27,0-1-11,-1 1 0,0 0-6,20-3 12,-15 2-6,23-3-6,-26 3-5,27-4 5,-23 1 18,30-4-29,-32 5-22,17-4 33,-20 3 23,26-4-17,-22 6 0,29-2 0,-30 4 5,17 1-5,-18 1-11,19 2 11,-18-2 0,33 1-5,-30-3-7,31 1 12,-33-1-11,23 0 0,-25 0 22,22 0-11,-22 0-5,9-1-18,-12-1 18,-1 0-7,1 0 7,0 0-6,0 2-1,0-1 18,1 1-79,12-2 34,-10 0 28,10-1 5,-13 1-17,-1 0 23,0 1-11,-1-1 0,1 1 22,-1 0-11,1 0-11,12-1 22,-9 1-73,20-2 40,-20 1-12,9-1-5,-14 2-11,0-2-6,0 2 22,-1-2-33,5-1 39,-5 1-22,10-4 38,-10 2-55,11-7 56,-14 7-107,9-9 68,-11 8-40,5-8 79,-7 7-6,0-6 23,-3 6-23,-4-12 6,1 8-11,-2-8 10,1 9 1,0-1 6,-1 0 10,1 0-5,0 0 0,0-1 6,1-1 11,-3-11-12,2 9 23,0-9-22,0 11 5,2 1 6,-2-1-23,1-1 6,0 1 0,0 0 6,0-1-1,0-16 7,1 11 44,-1-30-28,2 25 22,-1-14-44,1 17 16,0-1-5,0-1-6,0 1 11,0-1-10,0 0 10,0 0-5,0 0 0,0 0-1,0 0-4,0-1-7,0 1 12,0-1-11,0 1-6,0 1 5,0-21-16,0 16 5,0-34 23,0 34-28,-2-34 0,1 32 5,-2-14 12,1 19-6,0 1 11,0 0 0,1 0 0,-1-1-5,1 1-12,0 0 6,0 0-16,0 0 10,0 0 6,1 0 5,-1-17 40,0 14-17,0-28 16,0 31-21,0-30 16,1 29-1,0-14 1,0 17-45,0 0 0,0 0-1,0 0 7,0 0-7,0 1 17,0-1-10,0 0-6,0 1 0,0 0 0,0-1 0,1-16 16,0 14 18,0-29-29,-1 30 7,0-12-7,0 16-4,0 1 11,0-1-6,0 0 1,0 1-6,0-2 6,0 1 5,0-18 0,0 13-12,0-14 6,0 17 11,0-1-22,0 0-12,0-1-6,0 0 6,0 1 0,0 0-5,-1-13 11,0 12-11,-1-10 12,0 16 16,0 1 5,0 0-10,0-1 16,1 1-10,-1-2-7,1-1 23,0-19-12,1 12-11,-1-14 7,1 17-1,0 2 6,0-2-1,0 1 6,-1-1-6,1 1 0,0-1 2,-2-16-28,2 14 11,-2-13 0,1 18 1,0 0-7,1 0 1,0-1-6,0 0 26,0-1 1,0-1-1,0-22 6,1 15 414,0-17 15,1 22-35,0-2 14,0 0-15,0 0-6,0-1 4,0 0-19,0 1-382,1-24-23,-1 19-1,1-37 25,-2 40 3,0-15 2,-1 21-8,0-1 17,1 1-14,-1 0 3,1-1-10,0 0-20,-1-1 13,1-21 8,0 16-6,-1-36 21,0 38-37,0-34 28,0 36-6,0-34 8,0 33-3,0-14 23,0 19-13,-1-8-21,0 14 0,-1-11-7,1 13-11,-2-6 13,1-1-12,-1 2-31,0-2 30,-1 2-10,1-2 10,-1 1-3,1 0 18,0-1 5,1 0 2,-3-20-1,2 13 18,-1-36 9,2 33 6,0-15 0,1 22-10,0 0 9,0-8-13,0 6 11,0-5-9,1 8 2,-1 1-13,1-11-16,-1 9 21,1-27 0,0 24-6,1-33 14,-1 33 13,2-31-18,-1 32-19,2-29 16,-1 30-38,4-40 10,-2 36 15,2-31-4,-2 35-14,3-26 13,-4 25-1,6-43 6,-6 40 15,3-31 4,-3 35 8,0-5-1,-2 8 9,2 2-30,-2-1 15,1 0-22,0 0 14,1-10-9,0 8-17,1-16 19,-1 16-25,4-26 18,-3 23 23,3-32 7,-5 32-1,3-32 13,-3 33 1,1-29 12,-2 30-17,2-35 21,-2 33-27,3-28 13,-3 31 6,1-8-11,0 9 10,-1 0-14,0 1 2,0-1 0,0 1 9,1-1-31,-2 0-7,2-21 5,-1 15-15,2-35-1,-2 35-5,0-44-3,-1 42 7,1-34-5,-1 38 6,0-30 5,0 27-13,-2-38-10,2 37 9,-2-38 1,2 36 31,-1-38-7,1 38-30,0-40 6,0 40 32,0-39 23,0 39-416,1-40 11,-1 38-8,1-40 8,0 41 173,-1-9 1,0-1-183,1 7-53,-1-36 5,1 42 386,0-33 39,0 30-3,1-12 0,-1 0-3,0 7 63,3-39-6,-3 46 0,1-33-18,-2 30 15,1-41 0,0 42 16,0-34-12,-1 37 24,0-41-31,0 43-6,0-32-9,0 37 6,0-27 10,-1 24 0,0-34 0,1 33-211,-3-41-9,1 40 0,-1-29-6,1 33 17,-1-25-21,2 23 33,-2-35-20,1 33 198,0-34-17,2 34 0,0-45 0,0 42 0,0-31-11,0 36-5,0-36 10,0 32-10,-1-29 10,1 35 1,-3-32 5,2 29 0,-4-40-11,4 41 12,-3-24-12,2 25 11,-3-22 0,2 23 39,-7-30-38,6 34-12,-5-15 5,5 21 1,-1 1 5,-1-1 17,0 1 6,0 1-1,-1 1 96,-10-11-95,7 10-18,-13-12-4,14 16 55,-13-8-44,11 7 10,-21-12-38,19 11 10,-22-10-5,22 11-5,-20-8 27,17 10 57,-20-6-68,18 8-6,-15-4 1,15 6 11,-26-6-17,23 4 0,-18-2-6,22 2 12,0 1-1,-1-1-5,0 1 6,-1-1 0,0 1 10,-2 0-4,-1 0-1,-1 1 0,-1 0 73,-39 0-73,27 1-22,-43 0-6,46 1-44,-37 0 55,32 0 9,-13 0 0,-2 0 2,9 0-661,-33 1 672,42 0-10,1 1-210,-2 0 209,1 1 1,-3 0-1,-1 0-5,-1 1-22,-37 2 16,27-2-772,-28 2 755,38-3 23,-2 1-368,1 0 368,0 0 6,-1 0-12,0 0 12,0 0 5,-38 3 0,27-2 6,-8-1 0,-1 0-17,6-1 5,3-1 1,0-1-6,4 0 42,-12 0 0,0 1-3,3-1 50,-12 0 1,0 1-22,17-2-10,2 1 1,0 1-8,1-2-51,-9 2 0,-2 0-68,6 0-411,-9 0 0,2-1-1066,20 0-5661,-18 0 7206,38-1 0,10 0 0,6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8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552 172 7979,'-18'-23'706,"3"3"-505,9 18-37,0 0-30,-1 0-16,0 0-12,-1 0 12,0 0 5,-1 1-6,-1-1 12,-1 1-17,-1 0 6,-1 0-29,-1 0-10,-1-1-12,0 1-11,-1-1 6,0 1-1,-2 0 6,1 1 1,-2 0-12,1 0 5,0 0-10,0 2-12,-1 1 11,2 2-11,-1 2-5,2 0 16,0 2-5,1 0-11,2 1-1,2 2-5,0 0-16,2 1 4,1 1-4,1 1-7,2 1-10,1 1-7,0 0 7,1 1-1,0 1 1,2 1 5,1 1 0,0 1-23,0 1 12,0 1-28,0 0 0,0 1-1,1 0 1,-1 1 0,2 1 5,-1-1 12,0 1-6,0 1 17,0 1 11,-1 1 0,0 0 11,0 1-11,0 0 11,-2-1-11,1-1 11,-1-1 1,0-1-7,0-2-5,0 1 23,0-1-18,-1 0 1,0 0 5,-1-1-22,0 0 28,0 1-1,0-2 1,0 0 0,1-1-17,0-2-6,-1-1-16,2-1 33,0-2-22,0 0 5,0-2 1,1-1-6,0 0 11,0 1 5,0-1-5,0 0-5,0 0 5,0-2-6,1 0 0,0-2-5,0 0-6,0 0 6,0 0-6,1 0 12,1 1-1,0-1-5,1 0 11,0 1 0,0-1 11,1 1-11,0 1 0,1 0-5,0 1 10,0 0 6,-1-2 17,1 1 12,-1-1 4,1 1 1,-1 0-6,0 1-16,0-1-1,-1 0 1,0 0-7,0 0 12,0-1-11,-1 1-6,1 0-5,0-1-12,0 0-5,-1-1 0,2-1 0,1 1-6,-1-3 0,1 2 17,0-2 0,0 0 0,0 0 0,1 0 0,0 1-11,-1-2 11,2 2-6,-1-3 6,0 2 6,-1-2 5,1 1 0,-1 0-11,0 1-5,-1-1-12,1 0 0,1-1 12,-1 1 5,1 0-12,-1-1 7,0 0-6,0-1-6,0 0 11,0 0-5,0-1 0,1 0 5,-1-1 12,1 1 5,0 0-11,0-1 0,-1 1-11,2 0 5,-1 0 6,0 0 6,1 0-6,0 0 0,0 0 5,0 1 1,1-1 5,1 0-16,0 0 5,1-1-6,0 2 6,0-2 11,0 2-16,0-1 10,1 1-10,0 0 10,0-1-5,0 0 0,1 1 0,0-1 11,0-1 1,0 0 10,1 0-5,0 0-12,0-1 7,1 1 4,-1-1 18,1 0-17,1 1-12,0 0 1,1 0-6,0 0 22,0 1-5,0-1 6,0 1-12,0-1 6,1 0 5,-1-1 12,0 1-12,0 0-11,1-1 6,-1 1-11,0-1 10,1 1-4,0-1-12,-1 1 11,1-1-17,1 0 12,0 0-6,0 0-6,-1 0 12,-1 0-6,1 1 11,-1-1-5,-1 0-23,1 0 6,0-1 16,-1 0 6,0-2 17,1 2-28,0-2-5,0 2 16,0-1-17,1 0 12,0 1 0,0 0-23,1 0 17,-1 0 0,-1-1 0,-1 1 5,-1-1-21,-1 1 27,0 0 0,0 1 11,0-1-5,1 0-6,1 0 1,-1 0 4,1 0 12,0 0-11,0 1 6,0-1-12,0-1 11,0 1-11,-1-1 1,1 1-7,-1 0-5,1-1 17,-1 1 11,0-1 0,1-1-11,-1 0 0,-1-1-12,0 0 6,0-1 12,0 1-23,-1 0 11,0 1-11,-1 0 6,0 0-6,-2 1 0,1-1-6,-2 2 6,1-1 0,-1 2 0,0 0 11,0 0-28,0 0 23,-1 0-6,1 0 6,0 0 5,-1 0-17,1 1 17,-1 0-5,0 2 5,1-1-5,-1 1-1,0-1-10,0 2 5,1-2 5,0 2-10,2-1-1,-1 0-11,1 0 12,1 0-1,0-1-11,0 1 6,2 0 0,-1 0 11,2-1 6,-2 0 5,1 1-22,-1-1 11,0 1-6,0-1 17,0 0 6,-1 1-17,0-1 11,-1 0-5,0 1-1,0 0 1,0 0-12,0-1 1,0 1-1,1 0 17,0 0 1,0 0-12,0-1 0,0 2 5,0-2-5,1 1 11,0 0-5,0-1 0,0 1 5,0-1 6,1 1-1,-1 0-4,1 0-7,1 1-5,1 0 6,0 0-1,1-1 7,-1 0-12,0-1 11,0 0 0,0-1 6,0 1-12,-1 0 1,0-1-6,0 1 0,0-2 22,0 1-22,0 0 17,0-1-11,0 0-1,0 0 12,0 0 0,-1 0 5,2-1-5,-1 0 0,2-1-6,0 1 6,0-1-17,1 0 11,0 1-11,1 1-5,0 0 22,1 0-11,-1 0-6,1 0-6,-1-1 6,0 0 0,0-1-6,0 0 12,1 0 5,-1 0 0,1 0 6,0 0 6,-1-1-23,1 0 0,-1 1 11,1-1-11,-1 1 22,0 0-5,1-1-11,-1 1 5,0 1-6,1 0 7,0-1-12,-1 2 5,1-1 1,-1 0-1,-1 0-5,-1 0 12,0 0-18,-1 1 6,0 0 6,-1-1-6,-1 1 5,1 0 1,-2 0-17,1 0 22,3 0-11,-2-1 11,3 1-11,-5-1-6,0 1 12,0 0-12,-1 0 1,1 1-1,-1-1 1,0 1 10,-2-1-10,4 0 10,-5 0-10,3-2 5,-5 1 22,0-1-11,-1 0 6,1 0 0,-3 0 22,1 0 6,-1-1 11,-1 0 33,1 0-49,-1 0-12,0 0 16,-1 1-32,0 0 16,0-1 5,0 1-10,0-1 16,1-3-39,0 2 17,2-7-23,0 6 6,3-8 11,-3 7 12,6-11 5,-7 8 22,7-16-28,-7 11 51,5-21-50,-6 17 66,2-24-55,-3 23-3381,1-21 3363,-1 20-4,0-9 10,4-22 34,-1 0-28,0-7-2263,1-7 2246,-3 35-324,0-39 319,-1 37-23,0-41 23,-1 41 22,0-40-23,0 42-875,-2-34 875,0 39 1675,-2-18-1641,0 19-1387,-3-12 1348,1 10 1389,-2-21-1384,4 25 1,-5-32-6,4 29 5,-5-36-10,5 33 10,-8-38 7,7 38-782,-5-25 770,6 31 11,-1-7 23,-1-6-28,1 5-6,-1-4 0,2 4 0,4 17-28,-3-17 16,3 17 2087,-1-25-2086,2 15 11,0-6 17,0 4-11,0 15 599,0-10-437,-1 13 3280,0-1-3336,-3 7-78,1 1 100,-6 0-72,4 0 279,-13 0-161,8 0 296,-13 2-196,10 1 6,-4 2 218,-8 6-437,10-3 107,-19 10-135,21-11 56,-10 7-84,16-11-84,-3 2-39,8-4-924,0-1 521,7 1 111,-2-1-2116,10 1-3994,-7 0 6514,2-1 0,-6 0 0,-1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8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578 101 5739,'3'0'1602,"0"0"1199,-3 0-2611,-33 9-39,20-6-44,-26 7-18,30-8-16,-2 0-6,-1-1-5,-1 0 11,-1 0-12,0-1 6,-1 0 12,-1 0-6,-1-1-12,0 0-5,-2 0-5,2 1-29,-1 0-11,0 0 6,2 1-6,-2 2 23,2 1-6,-1 1-6,1 1-27,1 2 10,0 0-5,-1 0 0,-1 1 6,0-2-17,-1 1 16,2 1-16,0 0 0,2 1-17,2 2-17,1-1 34,3 2 0,0-1 5,1 2 0,2 0 1,1 2-18,1 1 23,2 1-11,-1 3 0,2 1 11,0 2-6,0 2 23,0 1-11,1 1 5,0 1-5,2 1-29,1 1 23,1 1-11,0 2 11,1 1-11,1 0 6,0 3-243,-1 0 566,1 1 4,-1 1 12,0-1 4,-1 1 10,0-2 8,-1-1-4,0 1 1,-1-1-313,1 1-14,-1 0 7,0 0 9,-1 0 4,0-1 25,0-1 13,-2 0 7,1 0-67,-1-2-13,1 0-15,0-1-9,0-1-3,1-2-29,0-1-2,0-1-12,0 0 75,0-1 3,0-1 9,0-1-7,0-1-68,-1-1 4,1 0-8,-1-1 247,0-1-239,0-1-4,0 0 375,1-3-15,-1 0 64,0-2-21,1-3-61,-1-1-4,1-1-39,0-2 22,0-1-422,0 0 2,0 0 26,0-1 6,-1 1 111,1-1-51,-1 1 113,0-1-62,-1 1 118,1-1-48,-1 1 35,1 0-71,0 1 1,0-1 11,0 1-43,0-2-4,0-6-266,0 12 253,0-11-417,1 13 434,-1-7-92,0 0 78,1 1-55,-2 1 103,1-1 144,-1 1-158,1 0 340,0 0-361,0 0 61,0-7-275,1 12 232,-1-11-155,0 13 124,1-10-97,1 0-18,0-1-54,1 0-27,0-1 179,1 0-283,1 0 93,1-1-160,1-1 40,1 1 27,1-1 33,2 1 73,0-1 32,1 1 48,0 0 31,1-2 29,1 2 35,0-2 15,0 2 21,2 0-11,1-1 10,0 0-2,0-1 7,1-1 12,-1 0-2,1 1 5,1 0-24,0 0 23,1 0-15,0 0 17,0 0-22,0-1-1,-1 0 9,1 0-4,-1 1 14,0-1 13,0 0-24,0 0 16,0 0-3,1 0-14,-1-1 15,1 0 0,0-1 7,1 0-28,-2 0 22,0-1-4,-1 0-2,0 0 0,-2 0-1,0 1-13,1 0 36,12 0-35,-11 2-1,14-2-7,-19 2 0,8 0-13,1 0-6,5 0 12,-4 0 0,1 0 5,-12 0-3368,13 0 3375,-11 1 1,7 0-28,10 3-2234,-8-1 2257,10 0-28,-1-2 48,-8 0 67,18-2-78,-16 0-23,10-2 17,-18 1-20,20-4 9,-11 2-22,17-2 33,-20 2 22,7 1-22,-16 2-144,21 0 144,-18 0 6,27 1-12,-29 0 2164,26 0-2158,-11-1 37,1 0-26,-3-1 6,1 2-6,-12 0 3290,29 0-3290,-10 1 117,0 1-117,-3-1 34,0 0-22,-11-1 27,29 2-16,-7 1-34,-5-1 5,12 3-10,-34-4 10,23 1 1,-24-1 16,17-3-16,-19 0 11,5-1 27,5-1-16,-9 3-5,19-2-34,-20 3 27,17-2-4,-19 1 269,18 0-253,-18 0 22,18-1-39,-19 0 45,16-1-44,-16 2 38,15-3-39,-15 2 28,13-3-22,-14 3 28,16-5-34,-16 4 23,20-3-23,-17 4-5,21-1-6,-20-5 11,12 10 17,-13-11 22,9 9-33,-8-6 5,13-7-22,-15 8 0,16-7 0,-16 8 17,15-7-6,-17 7-3375,8-6 3370,-11 6-12,3-2-10,5-4 21,-2 1-5,3-1-28,-2 0 28,-10 5 3443,6-4-3427,-9 4 12,3-4-5,-3 5 5,0-4 5,1-11-27,1-4-12,1-4 1,-1-14-1,-3 21 12,0-22-6,-1 19 5,0-7-10,1-12 10,0 15 12,3-38-17,-3 35 11,3-35-11,-3 37 12,0-36-1,0 35 17,2-38-23,-2 37 29,5-33-17,-4 36 0,2-31-6,-3 34-3370,1-21 3376,-2 25 0,0-6-645,-1-7 645,0 10 22,-3-33-28,1 29 0,-4-40-11,4 36-5,-2-29 5,2 20 5,1-22-5,1 20-2030,-1-14 2035,0 31 12,0-7-22,-3-18-23,-1 4 11,-1-7 11,-2 0 6,4 30-28,-4-24 23,5 27-23,-4-21 22,4 25 2031,-3-16-2036,4 20 656,-2-11-645,2 14 3380,0-9-3380,0 10 28,-1-9-11,1 11-6,-3-8 6,0 4 39,-4-3-39,3 5 78,-8-4-50,8 8 67,-9-3 34,3 5-79,0 0 34,-2 1-6,5 1 106,-7 0-94,5 0-11,-4 1-7,4 1-22,1 1-39,-1 0-16,1 1-18,1-1-11,1 1-33,1-1-45,1 1-74,2-1-111,0 0-39,1-1-308,1 0-281,1 1-649,0-2-4520,1 1 6077,0-1 0,0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8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325 159 9694,'-55'-10'403,"9"2"-302,37 6 11,-1 1-28,0 0-12,0 1 7,0 0-12,-1 0 0,-1 2 163,-14 15-197,11-6 40,-23 26-45,25-19 17,-13 26-39,18-23 10,-7 30-16,11-27-5,-1 34-1,4-29-5,3 40 0,0-35-45,7 46 33,-4-43-21,4 35 21,-4-37-16,6 39 39,-6-36 5,3 13 1,-1 1-6,-2-10-102,1 4 1,-2-1 118,-1-8 22,-1 9 0,-1 0 1,-1-2-10,1 9 1,-1-2-20,-1-12 28,-1 4 1,-1-1-7,0-7 124,-5 43-95,5-47-6,-1 16-11,1-24-12,1-2-10,1-1-12,0 13 0,1-12 442,-3 27-43,2-27 39,-2 26-31,2-27 225,0 22-216,1-24-27,3 20 9,-1-23-435,5 18-19,-2-20-8,7 18-33,-5-18-32,7 16-5,-9-18-71,10 12 81,-8-15-27,11 8-4,-9-9 38,13 6-34,-11-7 21,15 5-50,-12-7-58,19 5-25,-16-4 26,23 5 16,-21-5 95,23 6-22,-23-7 51,25 5-33,-25-5 157,26 2-15,-25-5 33,28 1-28,-25-2 39,28 0-55,-26-1 28,29-2-45,-30 1 17,29-1-7,-30 3-10,24-1 27,-27 1-16,23-1 5,-23-1 17,25-5-34,-25 2 29,29-7-35,-27 7 12,28-7 12,-28 7-46,28-6 34,-28 7 11,27-7-22,-27 6 17,27-5-29,-28 7-5,26-3 34,-27 4-6,26 0 11,-26 2-17,25 0 1,-25-1 33,23 0-28,-24 0-6,22-2 6,-23 2-11,22-2 17,-22 3-29,22 0 18,-23 1 38,24 1-33,-23 1-5,23 2-1,-23-3 0,23 0 12,-23-2-6,23 0 11,-23 0 6,24 0 0,-24 0 28,24 0-45,-24 0 56,22 3-56,-23-1-34,24 3 45,-23-3-5,22 1 11,-23-3 11,20 1-23,-21 0 34,21 0-44,-22-1 22,21 0-1,-21 0-4,19 0 4,-20 1 18,19 0-40,-19 0 40,18 1-51,-18-2 6,17 1 28,-17-1-12,15-1 12,-15 1 34,16-2-35,-16 1 35,17-1-40,-17 1 39,19-1-38,-19 2-7,20-2 1,-20 1 39,17 1-29,-18-1 7,15 1-1,-16 0 62,20 0-56,-18 0 6,19 0-17,-19 0 16,14 0-33,-17 0-17,10 0 23,-13 0 22,7 0-28,-8 0 34,3 0-34,-5 0 0,3 0 11,-4 1-17,5 2 1,-4-2-7,4 1 24,-6-2 77,6-2-89,-4 0 34,9-5-17,-7 3 78,9-6-28,-10 4 11,9-10-66,-8 8 55,12-12-45,-11 11 34,13-15-50,-12 13 16,9-13-16,-10 15 16,10-13 1,-10 13 94,5-13-61,-9 12 67,4-15-100,-7 14 33,3-20-45,-2 17 28,0-20-16,-1 18 33,-1-21-34,0 20 79,0-33-79,0 29 34,0-22-45,0 27 40,0-20-23,0 18 11,0-24-22,0 23 5,-1-26-22,1 24 51,-2-30-57,2 27-11,0-32 23,0 31 11,0-34-6,0 33-17,0-32 12,0 33 11,-1-34-29,0 32 24,-2-36 10,1 33 28,-4-37-44,3 36-17,-5-41 11,5 40 0,0-41-11,2 44 11,0-35-6,1 38 0,1-28 6,0 32-22,1-25 22,0 28 6,0-22-1,-1 24-10,1-27 21,-1 26 7,0-17-12,-1 22-5,-4-10-1,1 11-22,-6-15 22,4 14-18,-6-21 13,7 19-12,-3-16 1,5 19-17,0-17 17,1 15 6,0-14 23,1 20 5,-2-7-17,2 9 39,-4-4-39,2 5-17,-7-9-17,6 7 33,-5-7 1,5 9 33,-2-7-17,2 7 146,-4-5-95,6 7 50,-6-1-55,5 2 83,-8 2-117,4-1 151,-20 1-73,13 0 129,-17 0-107,18 0 342,-16 2-439,17-1-124,-9 3-75,16-3-590,0 1 347,3-2-8884,10 1 9292,-4-1 0,4 1 0,-6-1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8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76 650 5739,'-21'-44'712,"14"29"-701,-12-35 0,17 38 0,0-1 17,0 1 0,0-2 6,0 0-6,-1-2 0,1 0 0,-1-1-6,1 0 17,1 0 6,-1 1 6,1-1-1,0-2 6,0 1-28,0-2-6,0 0 1,0 0-6,1 2-6,1 0 0,0 1 0,1 1-11,1 0 11,1 0-11,1 1 0,1-1 6,0 2 0,1-1-1,0 2 1,0 0 5,1 1-11,-1 0 0,1 3-6,-1 0 6,1 1-5,1 1 5,0 1 5,0 2-5,1 0-5,0 1 5,1 2-6,0 0 1,0 1 5,0 1-12,-1 1 7,1 1 5,-1 2-17,-1 0 11,0 2 1,-1 0 5,0 1 5,-1-1 7,-1 1 4,-1 1 1,0-1 11,-1 2-5,-1-2-7,-1 1 1,0-1 6,0 1-7,-2 0-4,1 0 4,-1 1 1,0-1-6,-1 0 6,0 0 0,-2 0 0,0-1 5,-2 1 1,1-1-12,-2 0-11,1 1-6,-1-1 1,0 0 10,0 1 6,-1-3 1,0 2 10,0-2-5,0-1 0,0 0-12,0-1-5,1 0 0,1-2 0,1 1 0,1-1 0,0-1 0,1-1-403,1 1 414,5-1-5,-1 0-6,4 0 5,-2 0-16,0 0 17,1 0-1,1 0-5,-1 0 0,1 0 0,-1 0 6,1 0 0,-1 1 5,1 1 6,0 0-17,0 1 11,0 2 0,1 0-5,-2 2-6,1 0-6,-1 1 6,0 2-6,-1-1 12,0 1 5,-2 0-11,1 1-5,-2 0-1,-1 0 0,-1 0-5,0 1 11,0-1-5,-1 1 5,0-1 11,-2 0 0,-1 0-11,-1 0 6,0 1 10,-1-1 1,-1 0 17,0-1 27,-1 1 7,0-2 21,-2-1 23,0 0 6,-1-1 16,-1-2 40,0 1 16,-1-3 23,0 1 5,1-2-22,-1 0-22,1-1-50,1 0-29,1 0-50,1-1-40,1 0-27,1 0-51,2 0-101,1 0-117,3-1-118,0 0-179,1 0-1322,0-1 1910,0 0 0,0 1 0,1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46 8685,'-7'10'263,"1"2"-201,6-4-22,0 1-1,0 0-17,0 1-11,0 0-5,0 1-6,0-1-6,0 0 1,0 0-1,1 0-11,1-1-5,0-1 5,-1-1-16,1 0-13,0-1-21,0-1-23,-1-1-11,1-1-5,-1 0-6,0 0-6,0-2 12,0 0 16,0-1 79,0-3-28,-1-1-34,1-3-44,-1-2-29,0 1-33,0-2-23,0-1 6,0 0 45,0 0 39,0 0 51,1 0 38,-1 0 12,1 0 22,0 1 6,0 0 11,-1 2 6,1 0 16,1 1 23,-1 1 16,-1 1 18,1 1-1,0 1-11,0 2-16,-1-1 10,1 1 1,-1 0 33,2 1 34,-1 0 11,2 0 5,-1 0-5,2 0-16,1 0-12,0 0-23,1 0-15,0 0-24,1-1-27,1 0-29,0-1-11,0 0-16,0 0-7,1 0-27,-1 0-17,1 0-29,-1-1-38,-1 0-67,0 1-96,0-1-123,0 0-184,-1 1-1065,1-1 1658,-3 1 0,-1 0 0,-2 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8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16 6260,'-44'39'101,"9"-5"-95,34-27 5,0 1 0,1 0 11,0 1-5,0 0 11,0 1 11,2 0 12,0-1-12,2 1 34,0-2 5,2 1 12,-1-1 16,3-1-22,-1-1 6,1-1 16,1-2 34,1-1 39,0-1 28,1 0 12,-1-3-6,1-1-6,-2-3-22,0-1-17,-1-2-34,0-1-5,-2-1-11,0-2-11,-2 1 5,0-1-40,-3 1-16,0-1-28,-1 2-5,0 0-46,0 1-21,-3 0-52,1 1-72,-3-1-62,1 1-100,0 0-118,0 1-146,1 1-1243,1 1 1837,1 2 0,0 2 0,1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8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0 5232,'-17'78'0,"3"-12"0,11-44 107,1 1 277,0-1-249,0 1-29,0 0 52,0-1-97,0 0 21,0 0-59,1-2 128,0 0-151,0-2 6,1 0-12,0-2-16,0-1-12,0-2-16,0-1-28,0-1-34,0-2-84,0-1-12,1-2 208,1-1 0,-1-2 0,0-2 0,-1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6019,'28'51'-56,"-5"-9"0,-22-40-22,1-1-12,-2 1 90,1-2 0,-1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5:17.3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68 5924,'0'-4'599,"0"2"3025,0 2-3601,38-9-18,-23 5-22,31-8-11,-35 8-44,2-2-281,4 0-488,1-1-105,-1 1 946,-1 1 0,-11 4 0,0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8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0 198 5739,'2'-2'1462,"-1"0"67,-1 2-1529,56-86 0,-41 64 0,13-21 0,0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48 199 6075,'31'-41'129,"-7"11"620,-17 14-765,-4 7 283,0 0-267,-1 0 134,0 1-129,-1-8 12,-2 1-17,-1 0 418,-1 4-362,-6 3-34,3 3 73,-10-1-33,8 5 33,-5 4-22,5 2-28,-6 9-40,5-3 23,-5 14-22,9-11 5,-3 15 6,6-7-3415,0 9 3398,1-7-5,2-1-51,8 10-17,0-11-45,8 12-195,1-14 122,-4-8 191,11 0 0,-18-10 0,7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8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 5739,'5'-1'0,"-1"1"0,-4 0 0,0 0 0,0 52 0,1-34 0,-1 40 0,0-48 0,0 3 0,0-5 0,0 1 0,1-5 0,-1-1 0,0-1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50 5739,'0'-6'2106,"0"2"-1944,0 4 236,0 0-387,30-17-22,-19 12-28,23-12-23,-28 17-543,6-1 118,-5 1 487,5 0 0,-8 0 0,-1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8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211 8 5739,'-2'-2'247,"1"0"1808,1 2-1904,-37-3-50,24 4-51,-27-1 17,26 12-61,5-3-23,-10 13 6,10-11 17,-8 15-6,10-13-3415,-7 16 3410,9-14-830,-6 17 824,7-17-22,-2 21 16,5-19-2035,-1 24 2035,2-22-1341,0 9 1313,1-9 1353,0-4-1403,6 10 78,-2-13-1000,6 7 1000,-4-12 17,0 1 1590,10-3-1461,1-1-51,3-1 2493,10-10-2453,-7-4-90,2-2 39,2-12-39,-15 12-2190,14-23 2224,-15 18 2310,11-28-2215,-13 24 274,4-30-324,-10 29 117,-2-33-84,-8 31-526,-1-9 358,-6 20-784,-9 2 5,6 7 807,-11-2 0,19 6 0,0 1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38 5451,'-5'78'409,"1"-11"-292,4-47-38,1 2 103,1 1-148,1 1 31,-1-1-49,2 2 9,-2-1-14,1 0 79,-1-1-79,-1-1 0,0-2-5,0-2-1,-1-3-5,1-3 23,-1-2-12,0-3 17,0-2 39,0-2 39,0-2 102,0-1-164,0-2-49,-1-2-1,0-4 1,-1-1-7,0-3-16,0-3 0,1-1 0,0-3 6,0-1 33,1 0-22,-1-1 11,1-1 0,0-1-11,1 0 16,0 0-10,5-19 16,-1 15 11,3-14 34,1 12-22,-2 8 11,4-6 50,1 5-56,-2 7-16,2-3 10,0 6-27,-4 5 145,7 2-39,-8 6 22,2 2 152,-4 8-124,-3-2 1,0 5 201,-2 1-196,-1-3 0,-2 5 124,-3 0-186,0-3 62,-8 10-157,6-12-39,-5 5-33,7-11-51,0-2-1743,1 0 147,2-3 1708,1 0 0,2-1 0,0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8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0 5739,'-6'0'572,"1"0"-455,5 0 454,0 0-559,-17 34-12,13-22 11,-13 27-11,16-30-11,0 1 11,1-2-12,0 0 12,0 0 0,0-1-22,0-1 5,0 0-67,2 2 73,-1-3 56,5 1 5,-3-5 101,6-1-106,-4-2-6,2-1 17,1-5-44,-3 2 38,6-11-33,-6 7 11,7-14-23,-7 13 79,3-10 11,-6 15 521,0-2-408,-2 7-46,0 0 51,0 6-124,-1-1 1,-1 6 34,-2 4-96,1-1-34,-2 5-62,3 1 1,0-4-34,0 4-223,2-4 116,-1-5-21,2 1-393,3-5 102,0-4-668,1 1 1188,-2-3 0,-1 0 0,-1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8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5739,'1'49'0,"0"-9"0,0-40 0,0 1 0,-1-1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8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0,'39'-24'0,"-8"4"0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8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5739,'-4'7'0,"1"-2"0,3-5 460,0 0-388,-10 58-304,8-36 294,-7 45-6,9-52-17,0 2 59,0 0-65,0 0-16,0 16-45,0-11-11,0 11-112,0-8 78,0-6-6,1 4-156,1-2 235,-1-10 0,0 4 0,-1-13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5:18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338 14 5739,'-11'-7'180,"2"1"396,9 6 1440,0 0-1853,-70-1-462,46 4 416,-53 1 94,63 5-138,1 1-28,0 1-23,1 2-27,0 1-1,0 2 313,0 1-329,-3 11 16,-3 29 17,6-14-5,0 30-12,12-41-10,-1 9-57,7 3 38,-1-17-88,14 20 73,-7-33 11,21 5 61,-18-15 0,11-5-5,-14-3 17,6-8 5,8-5-33,-4 3-1,2 0 12,-6 8 11,-4 4 18,10 3 15,-5 8-50,0 2 6,3 11-17,-10-7-17,5 24 17,-11-17 17,1 22 17,-8-13-23,-6 9-17,-1-8 124,-21 19-79,13-29 12,-20 20-57,11-24-84,-15-1 34,14-7-264,-15-7 96,27-6-56,-7-3-72,14-1-85,2-2 437,1-5 0,2 7 0,1-3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8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33 6624,'-3'2'784,"1"0"554,2-2-1399,37-10-74,-23 6-61,29-8-128,-32 9-169,-1 0-1305,-1 2 1798,0-1 0,-5 1 0,-2 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8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7131,'1'73'34,"-1"-12"879,1-53-997,-1-1 311,1-1-636,1 0 281,-1-2-248,2 0 454,-2-2-784,1-1-235,0 0 941,0-1 0,-1 0 0,-1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8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 5739,'0'-7'852,"0"1"-533,0 6 2297,0 0-2247,3 2-83,-2 2-62,2 2-34,-2 3-27,0 2 5,-1 1-23,1 1 197,-1 15-264,0-9 29,1 29-79,-1-24 0,0 12 33,0-7-50,0-7 17,-3 19-33,2-20-29,-3 7-139,2-14-236,2-5 129,-1-2-560,1-4 481,0-4 359,0-11 0,0 8 0,-1-7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8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61 10842,'65'-25'-96,"-4"2"-88,-49 18-130,5 1-156,-11 2-247,0 1-365,0 1 1082,-1 0 0,-2 0 0,0 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8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5739,'2'5'751,"-1"-1"-281,-1-4 1277,0 0-1724,3 55-57,-3-37-162,5 45-3409,-4-55 3308,2 2-89,-2-6-1479,3 0 1865,-2-2 0,1-1 0,-2-1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8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35 6003,'-14'61'201,"4"-9"-139,12-41-1,0-1 35,2 0 228,3 1-144,0-3-12,7 3-118,-5-6 45,5 0 543,6-4-330,-7-3 443,16-14-644,-16 2 173,8-23-202,-14 18 51,0-20-129,-6 23-22,-3-7-29,-1 12-55,-1 1-56,-1 1-136,1 1-6247,-5 0 6545,5 4 0,-2 0 0,5 4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8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5739,'0'-5'0,"0"1"941,0 4-913,4 43-5,-3-28-7,3 34-27,-4-37 6,1-1-7,-1 0 12,2 3-44,-1-2-1,0-3 22,1-3 102,-1-6 145,2-12-185,-1 4 168,5-17-140,-3 13 57,3-12-74,-2 13 168,8-14-123,-6 14 230,9-9-185,-10 15 252,5 0-157,-7 5 858,6 7-891,-5-1 22,4 15-269,-6-9-392,0 10-89,-3-10 526,1 6 0,-1-11 0,0 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8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1 602 5739,'0'-5'0,"0"1"0,0 4 230,0 0-12,1-63-815,0 37 832,1-50-28,1 52 174,0 0-269,0 0 0,0 0-23,0-1 91,3-9-102,-1 8 264,6-27-214,-4 25 152,10-28-134,0 19-112,-3 5 698,6 4-660,-14 22 540,6 0-316,-7 7 376,5 11-537,-5-1 156,5 20-201,-6-14 145,4 25-157,-5-22 191,5 27-163,-6-26 236,4 25-247,-4-26 129,2 25-162,-3-27-12,0 19-67,-1-23-134,0 12 28,0-18-471,0 6 286,0-11-1321,0 1 1266,0-4 1,0 1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8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10 5739,'-2'3'807,"0"-1"2929,2-2-3445,27 11-22,-16-8-6,22 9-6,-22-12-49,-1-1 156,14-4-359,-11 3-55,14-5-1,-19 5-419,7-3 67,-8 3-2129,9-5-162,-9 5 2694,3-4 0,-8 5 0,0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8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2 5930,'8'-1'1394,"-2"1"-1030,-6 0 1950,0 0-2124,-26 57-765,17-35 754,-21 46-11,23-49 180,0 1-219,-1 2-6,0-1 1,0 2 133,-4 11 152,-6 23-387,6-17-61,-7 24-17,15-44 216,-2 12-435,5-21-934,0 3 570,4-10 639,3-2 0,-3-3 0,2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5:18.5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6518,'7'0'274,"-1"0"-162,-6 0 773,0 0-863,0 56 1,0-37-1,1 44-16,-1-51-18,0 1-32,0-3-29,0 1-34,0-2-609,0 6 486,0-8 230,0 3 0,0-9 0,0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0 260 7567,'18'-37'179,"0"0"1,12-26-102,-25 49 372,-1 0-405,0 1 122,-1 0-145,0 2 56,1 0-61,-2 1 198,1 0-191,0 0 4,-1 4 274,0-1-39,-1 5 1406,-1 0-1053,0 10-476,-2-3 163,-1 19-247,0-10 28,-2 23-73,2-18-78,-2 28 0,3-27-376,-3 24 213,4-26-744,-2 17 571,2-21-1222,-3 15 858,2-19 767,-3 9 0,3-15 0,-1 2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3 5739,'-7'6'3259,"1"-2"-2955,6-4-2,0 0-22,3 2 11,-1-2 28,2 2-5,0-2-23,0 1 219,5-1-449,-3-1-77,9 0-40,-9-1-297,6-1 106,-8 0-5012,5-1 4411,-6 2 0,1 1 0,-4 1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97 5739,'-2'-4'1210,"0"1"683,2 3-1809,-8 36 6,7-18-17,-6 30-34,9-28 6,1 13-51,1 4 6,1 2-61,1 20 33,-2-28 16,1 32 40,-3-35-5,-1 6 16,-1-19 28,0-8 23,0-4-17,0 0-23,0-3-72,-1-3 10,-2-9 18,-2-8-6,-1-11-11,1 2-12,0-24 35,3 23 16,0-43 33,6 28 85,2-19-45,3 25 156,10-13-206,-7 27 33,19-22-79,-15 31 29,23-6 11,-17 19-1,8 8-21,-14 5 16,-3 20-11,-8-3-28,-1 13-11,-5-11-6,-9 15 6,3-23-40,-18 22-27,6-24 0,-9 6 50,7-13 11,4-5-84,8-4-285,5-3 380,7 1 51,5 1 5,9 1 17,5 4-39,-1 1 12,12 11-52,-11-2 24,9 13 60,-12-2 119,-6 3 89,-6 1-17,-10 1 23,-6-1 44,-7-4 163,-16-1-348,8-11 51,-17-2-179,10-11-129,-6-2-179,7-6-476,9-3-947,10-2 866,10 1 0,1 4 0,3 1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3 5739,'-6'-2'751,"2"1"-589,4 1 1277,0 0-1316,-6 54-470,3-34 409,-5 41-64,7-47 2,0-1-11,0-1-45,0 0-409,1-2 269,-1-3-4,1-4-80,0-10 311,1-5 0,-1 3 0,0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 5739,'6'-1'2212,"-1"0"-2206,-5 1-605,0 0 274,56-4-151,-37 1-342,42-4 456,-53 4 1,-4 1 0,-1 1-1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8 5739,'-9'4'297,"1"-2"34,8-2 1942,0 0 2040,35 94-4044,-21-76-149,6 31 1,0-12 64,-9-51-28,-3-1-23,-1 0 12,-2 0-40,-2 1-22,-2 0-50,0 1-29,-2 0-391,-8-12 117,3 11-134,-8-10-135,6 15-258,1 1-480,0 1-3334,2 2 4610,2 1 0,1 2 0,1 1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0 7891,'-7'80'465,"1"-11"-365,3-49-27,1 2 96,-1 0-174,0 1 26,-1 1-82,1 0 1,-1-1-85,1-1-34,0-1 46,0-2-102,1-2-6,-1-2-44,1-2-35,0-3-587,1 1 498,1-5 409,0 1 0,0-6 0,0-1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7426,'13'69'-95,"-2"-11"56,-9-50 32,2-1-49,-2-1-17,0-1-39,0-2 6,-1-1 39,0-1 330,0-1-241,-2-4 12,-1 1 11,-1-4-1,-1 2 12,1 0 23,1-1 16,0-1 45,1 0 45,0-2 39,1 1 61,1-3 29,0 1 16,2-2-38,2 0-51,1-1-45,0 0-73,2 0-22,0-2-34,0 2-22,2-2-23,0 1-5,-1-1-11,2 2-40,-1 0-33,1 1-90,-1 1-78,0 2-146,-1 1-174,0 1-223,-1 1-1373,-1 2 2151,-2 1 0,-2 1 0,-2 1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1 260 7811,'36'-43'191,"-6"6"-169,-26 26 12,0 1-6,0-1 0,-1 0-6,0 0-11,-1 0 6,0 1 0,-1 1 16,0 1 23,-1 1 17,0 0 34,0 3-7,0-1 18,-1 1-6,-1 2 22,-1 0 13,0 1-7,-2 1-23,0 0-38,-1 2-18,-1 2-21,0 4-7,0 0-22,0 3-11,0 0-5,1 2 5,1 0 5,-1 0-10,2 1 10,1-1-16,0 1 17,1 1-6,1 0 0,1 0 0,0-1 0,0-1 5,0 1-5,1-2 0,0 0-5,3-1-1,0 0-5,1-2 11,1-1-11,1-2-12,1 0-5,1-3 0,0-2 12,0 0 10,1-2-5,-1-2-34,4-7 17,-2 0 11,3-6-39,-4 2-11,-1-1 17,2 1-1,-2-2 34,0-1 17,0 0-5,-1 0 5,-2-1 5,0-1 12,-2 0-6,0 1 17,0 1-11,0 0 22,-2 2 12,1 1 10,-2 1 35,1 1 4,-1 2 29,-1 2 28,0 2 39,0 1 17,0 2 16,0 2 410,0 0-578,0 4-21,0 2 16,0 3-17,-1 2 0,0 1-11,0 3-17,0 1-5,0 2-6,0 1-17,1 1-5,-1 1-1,1 0-10,-1-1 10,1 0-10,-1-1-23,1-2-17,0-2-17,0-3-5,0-3-23,0-3-5,0-2-140,0-2 173,0 0 90,0-6-16,0 1-12,0-7-23,0 1 1,2-1 11,-1 0 11,2 0 22,-1 0 23,1 1 16,0 1 18,0 2 27,0 0 17,0 0 29,1 1 430,5-4-425,-3 4-34,4-4-17,-5 7-33,1 0-28,1 0-23,-1-1 6,1 1-11,1-1-22,-1 1-7,0 0-32,0 1-7,1 0-100,-1 0-90,1 0-767,3 2-45,-2-1-1742,2 1 2823,-4 0 0,-3 0 0,-2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0 282 9643,'40'-11'487,"-7"0"-375,-21 1-33,0-1-23,1-1-11,0 0-29,1-1 12,-1-1-5,-1-1 5,0 0-11,-1-1-1,-1 1 1,-2 0-6,0 1 17,-1 1-22,-2-1 0,1 2-12,-1 0 12,-1 1 5,-1 2-6,0 0 68,-1 1 28,0 3 56,-1 2 61,0 1 678,-1 2-638,0 3-95,0 1-57,0 3-16,-1 3-12,1 1 23,-2 3-11,1 2-12,-1 1 68,-1 11-79,0-5-11,-1 8-11,2-8-23,-1 1 6,0 0-11,1 1-23,-3 10-22,3-9-33,-2 8-23,1-13-40,2 0-44,-2-3-56,2-2-78,-1-2-46,2-3-111,-1-1-101,1-3-140,-1-2-252,1-1-253,0-1-1259,0-2 2464,0 0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5:18.7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31 8489,'72'-10'-409,"-13"3"179,-52 5-128,0 0-275,-1 0-487,-1-1 1120,0 1 0,-2 0 0,-1 2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7431,'2'1'1433,"-1"0"1872,-1-1-3490,56 8-134,-36-6-224,42 7-208,-49-9-537,-2 0 1288,3 0 0,-7 0 0,0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3 310 0,'-2'77'0,"1"-14"0,1-50 0,0-3 0,0-3 6,0-2 1027,0-3-624,0-1 994,0-7-1369,0 1 3375,1-8-3409,0 2-6,0-4 1,0-1-3399,1 0 3410,0-3-12,-1-1 34,3-11-16,0 6 10,2-8-28,-1 9 18,2 1 21,3-12 68,3 0-23,0 0 6,1 4 3398,-4 12-3415,0 1 23,5-3-40,2 4-3391,0 4 3458,-3 7 68,-5 6 45,-2 2 10,0 3 449,0 13-476,-3-4-40,0 10-16,-3-8-22,-2 1 3515,-5 8-3381,-4 3-146,-3-1 0,0-3-22,2-11-23,1-1-27,0-3-57,-6 0-218,4-5-11,-1-1-151,6-3-175,5-1-229,0-2-1394,1 0 2184,1 1 0,0 0 0,0 2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 0 7370,'-25'36'70,"-1"0"0,-15 22-48,41-48 562,-1-1-562,1 0 181,1-1-192,1 0 100,2-2-89,0-2 340,0 0-283,2-1 17,-1-2-1,2 0-11,0-1-6,1-1-16,1-2-23,-1-2 6,1-2 0,-1-1-23,1-2 6,0-2-17,-1 0-5,0-2-12,0 1 12,-1-1-12,0 2 6,-1 1 0,0 1-11,-2 2 11,0 2 0,-2 2 28,0 1 22,-2 2 505,1 1-342,-1 5-79,1 0-50,-1 7-39,-1 0-17,1 2-23,-1 2-16,0 0-22,0 0-51,1 0-62,0-2-72,0 0-57,1-3-78,1-1-61,1-2-57,1-3-84,1-1-77,0-2-1099,0-1 1731,-1-1 0,-2 0 0,0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0 6355,'-5'6'852,"1"-2"-679,4-4 841,0 0-1037,1 55-55,-1-38-73,3 41-51,-3-51-72,1 0-62,0-3 17,1-1 33,0-2-44,0-1-326,-1 0 656,0 0 0,0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5739,'0'0'0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1 6834,'-6'41'213,"0"0"0,-4 28-129,9-51-34,1 1 149,-1 1-193,-1 1 34,1 1-73,0 1 6,0-1-41,-1-1 4,1 0-120,-1-1 10,1-2-16,0-2 38,0-3-4,0-2-68,0-4-404,0-3 628,0-1 0,1-2 0,0-1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46 6568,'0'-6'980,"0"1"-655,0 5 1350,0 0-1675,46-1-50,-29-1-34,35-1-34,-40 0-61,-1-1-80,0 0-82,-1 0-113,0 1-89,-1 0 34,1 1-763,-1 0 1272,-1 0 0,-2 1 0,-2 0 0,-3 1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 8881,'-12'56'-1423,"3"-11"914,10-44-701,0 0 1210,0 0 0,0-1 0,-1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7688,'-5'5'2185,"0"-2"-1620,5-3-313,0 0-341,-13 9-68,11-5-112,-10 7-95,14-8-134,0-1-119,1 1-150,0-2-1423,1 1 2190,0-1 0,-3-1 0,0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 5739,'7'-2'605,"-2"1"-403,-5 1 789,0 0-924,0 57-395,0-36 384,0 44 0,0-49 103,0 1-114,0 0 5,-1 1-16,-1 0-6,0 0-23,-1 0 282,0 0-343,0 0-39,1-2-34,-1 1-56,1-2-39,0-1-33,0-3-18,1-2-10,1-3-169,-1-2 157,1-2 297,0-1 0,0-1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5:19.4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120 1 6389,'-53'25'224,"9"-3"-112,37-11-95,3-4-17,-3 5 0,6-5 11,-1 0-5,1 1-3365,1 7 3387,-1-5-2156,2 14 2201,0-13-1120,12 17 1165,-6-18 206,12 7 483,-4-15 1007,-3-2-968,9-15-684,-14 4 2263,5-8-2313,-10 8 3359,0 0-3522,0-23-66,-3 18-90,0-17 207,-3 18 0,2 9 0,-1-4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51 6512,'-5'0'907,"1"0"-761,4 0 436,0 0-638,36-16-17,-23 11-61,28-11-28,-32 13-40,-1 1-22,1 0-11,-1-1 5,0 1 12,0 1 22,-1 1-6,-1 0-78,-2 0 84,0 0 196,0 0 0,-2 0 0,0 0 0,-2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1 11418,'-1'38'264,"0"-4"-253,0-22-50,1-1-6,0 0-28,0-2-28,0-1-39,0-2-78,0-1-107,0-2-73,0-1-1109,0-1 191,2-5-476,0 0 1792,1-2 0,-2 2 0,0 2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 7083,'1'-4'2487,"-1"1"-3764,0 3 0,0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13 5568,'-7'40'210,"-1"0"0,-4 27 265,13-55-352,0 0 103,3-2-131,-1 0 17,2-2 125,0-2 49,0-3 258,1-1-102,0-2-5,1 0-16,1-3-57,0-2-68,0-3-49,0-2-68,-1-1 129,4-6-185,-5 2-28,2-3-27,-5 4-24,0 2-27,-2 0-6,-1 1-39,0 1-33,0 0-57,-2 1-61,0 0-532,-3-1 145,0 2-163,0-2-111,1 4-1327,2 0 2167,-1 2 0,3 1 0,-1 2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5795,'8'0'392,"-2"-1"-190,-6 1 683,0 0-796,9 52-10,-7-33 66,6 45-100,-8-51-11,0 2-29,-1-5-16,1-1 5,-1-1 1,0-1-57,0 0 1,1-2-57,-1 1-78,1-3 140,0-1 73,1 0 28,0-2 44,0 0-10,1-2-7,0-1-4,-1-2-24,1-2 12,-1-1 0,1-2-22,1-5-28,1 2-12,0-4 12,-1 5 5,0-1 6,1 0 5,1 1 28,1-4-22,-1 5-5,2-2 61,-1 4-28,-2 3 28,1 0 5,-2 3 57,-1 2 61,0 1 45,-1 0 225,2 5-298,-1 0-44,1 5 77,1 5-116,-1-3-18,1 6 17,-3-6-28,1 1-27,-2-2-24,0-1-111,1 2-50,0-3-96,0 1-729,0-4 97,1-2 873,0-1 0,-1-1 0,0-2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0 634 8623,'10'-77'740,"-2"16"-6255,-1 34 5622,-2 7-29,1-2 1388,3-13-1433,-1 7 7,4-10-1,-4 11 862,2-1-805,4-10-52,-3 8-10,4-7 16,-5 12-5,-1 2-6,1 1-5,-1 3 3343,1 1-3366,-2 3 68,1 3-74,-2 2 1,0 2 5,-2 2 23,0 2 33,0 2 79,-1 1 72,0 0 73,0 3 40,0 2-18,1 3-33,0 2-50,-1 3-45,1 1-39,0 3-29,0 0-38,-2 3-6,1 0-23,-1 2-11,0 0 0,-1 1-5,-1 1-12,0-1-5,-1 2-6,0-2-11,0 1-16,0-1-12,0-1-34,-1 0-50,1-3-67,-1 0-107,0-2-101,0-2-100,0-1-118,0-2-134,0-3-314,-1-1-2319,1-3 3372,0-1 0,0-1 0,1-1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69 12892,'51'-14'73,"-8"2"-101,-29 8-17,0 0-39,-1 0-62,0 0-128,-1 1-152,0-1-218,-1 0-247,0 0-358,0 1-2190,-2 0 3439,-1 0 0,-4 1 0,-2 1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182 4 5739,'1'-2'1288,"0"0"1244,-1 2-2386,-22 49-888,13-29 876,-18 39-16,19-38 264,0 0-304,0 2 148,0 2-165,0 0-10,-1 1-1,1 0 432,0 0-465,-1-1-17,1 0-23,1-2-10,0-1-29,1-3-44,1-1-34,0-3-62,1-1-61,1-2-79,0-3-202,2-1-94,-1-3-135,2-2-924,0-2 1697,0 0 0,0-1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1 155 11432,'21'-71'544,"-2"14"-488,-11 49 184,0 2-251,1 1 67,0 1-72,-1 2 41,0 1-36,0 0 112,-1 1-118,0 2 0,0-1 17,-1 3 0,-1 0 0,-1 1 0,0 1-5,0 1 10,-1 1-33,-2 1 6,0 2-1,-1 1-16,0 2 22,-3 1-11,0 0 0,-2 0-6,0 0 12,-1 1 5,-1-1 17,0 1 6,0-1 5,-1 1 0,0-1 0,0 0 17,0-1 0,0-1-5,1-1-7,0 0-16,2-1 17,0 0 6,2-2 0,1 0 5,1 0 22,0-2 0,1 1-5,0-1 6,0-1-35,0 1-10,1-2-6,1 0 6,0 0-12,2-1-5,1 0-17,0 1-73,1-1-68,1 1-127,1 0-203,1 0-481,-1-1-3764,0-1 4744,-2-1 0,-2-1 0,-2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70 5835,'-5'0'1707,"2"-1"-469,3 1-1132,-8 61-1258,6-34 1219,-6 47-11,9-50 378,0 0-400,0 1 198,1-1-221,0 1 0,0-2-28,-2 1 12,1-10-1,-1 14 639,0-14-616,0 4-23,-1 4 1,1-15-7,-2 11-10,1-10-28,-1-3-1,2-2 29,0-2 55,0 0 12,0-5-28,0-2-11,0-5 10,0-2-10,0-2 11,2-4-6,-1 0 6,2-3-6,1 0 6,0-2 11,0-1 5,1-1 7,1 0-7,0-1 12,1-1-6,1 1 23,0 0 11,2 1 5,0 0 17,1 2-5,0 1-1,1 2-27,1 1-23,-2 2-33,1 3-23,0 4 23,-1 3-23,-1 5 11,1 1 17,-2 3 6,0 2 0,-1 3 11,-1 3-11,0 2 0,-2 1-17,-2 3-12,-1 2-10,-1 1-28,-1 2-1,-2 1-5,-1 2 6,-3-1-1,-2 1 1,0-1 16,-1-1 1,-1-2 10,-1-1-16,1-3 11,-1-2-17,1-3 29,2 0 21,0-5 1,2 1 22,0-4 0,2 1-28,2-2-34,1 0-11,0-1 107,5 1 22,2-1-22,4 0-6,2 0-34,1 0-16,2 1-1,1 2-16,1 0 17,1 2-1,-2 0 18,-1 1 44,-2 1 56,-2 0 39,-3 1 34,-2 0 17,-4 2-17,0 0-11,-4 2-6,-2 0-22,-3 0-23,-2 0-10,-1 0-24,-2-2-16,-1 0 12,-1-1-29,-1-2-34,0-1-38,0-1-57,0-2-61,1-1-90,1-2-151,2 0-280,3-1-521,1-2-2498,3 0 3663,1-1 0,2 2 0,1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5:19.8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22 5739,'2'-2'174,"0"1"1730,-2 1-1764,-2 30 45,1-18 27,-2 25 29,2-25 566,0 13-555,0-10 314,3 23-465,4-22-40,0 6 79,4-15 583,8-5-505,-6-4 264,12-6-230,-14-1 6,4-5 16,5-24-414,-10 12-5,7-17-3373,-14 1 3518,-2 24 0,0-11 0,-1 23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0 6406,'-4'74'22,"1"-13"-72,3-50 149,0-3-228,0 0 30,0-3-24,0-1 68,0-3 5,0 0-159,1-4 136,0 0 73,1-10 0,-2 8 0,1-4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48 8539,'70'-13'-582,"-12"2"229,-48 5-106,0 0-947,0 1 1406,-3 1 0,-3 3 0,-2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68 5739,'-8'44'2081,"1"0"0,-3 27-1829,18-67 50,1-2-11,1-2 1,2 0 32,-1-3 18,1-2 16,0-3-15,-1-3-69,-1-2-44,-1-1-51,-2-1-34,-2-1-33,-2 2-39,-1-1-39,-1 1-34,-1 1-51,0 2-94,-1 0-57,-1 1-173,-1 1-124,-2-1-162,-1 2-246,0-2-420,0 2 1327,0 1 0,2 2 0,1 2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0 9945,'-2'76'219,"1"-10"-186,1-45-10,-1 3 52,0 0-86,-1 2 6,-1-1-45,0 1-17,0-1-39,-1-1-51,0-1-45,0-2-20,0-1-119,1-4-131,-1-1-110,1-3-67,1-2-1043,0-4 1692,1-1 0,1-3 0,0-1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0 258 5739,'2'3'336,"0"-1"1411,-2-2-1713,45 52-17,-28-43-45,34 54-6,-41-60-5,0 12-34,-1-9-33,-1-2-17,-1 0-34,-1-1-5,-1-1 44,-1-1 28,-1-1 29,-1 0 5,-1 0-28,-1-3-6,0 0 1,-1-3 38,0 0 29,-3-2 22,-1 0 28,0-1 11,-1-2 17,1 0 56,0-8 39,1 12 45,1-11 34,2 13 22,1-16 16,0 12 1,1-11-28,2 11-62,2-8-50,1-1-34,2-1-16,0 0-29,2-1-22,0 1-39,0 0-34,0 1-50,0 0-73,0 2-107,1 0-117,-1 2-151,1 2-1081,-2 1 1624,-1 2 0,-4 5 0,-2 2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3 158 6921,'5'6'431,"-1"0"-145,-4-6 1534,0 0-1741,30-33-23,-20 20-17,22-26-17,-29 29 1,-1 0-6,-1 1-12,0 0 6,-1 1 12,0 0 5,-1 1 22,-1 1 6,-1 0 6,-2 2 22,-1 0 5,0 2-5,0 1-22,0 0-34,0 3-6,0 1-10,0 4 4,0 1 18,0 4-17,1 0 0,0 2-6,0 1 0,1 0 6,2-6 5,-1 14-11,2-11 1,1 6 4,0 5-4,0-13-1,0 13-11,2-10 5,0-2-10,2-1-12,-1 0 6,2-3-17,-1 0 0,3-2 0,0-2 0,0 0 0,1-2 11,1-1-17,0-2-5,1-1-17,0-3-5,-1-2 10,1-1 1,1-1-6,-1-2 0,1-1 0,-1-2 11,0-1 0,0 0-11,-2-1 6,1 1 11,-1 0 11,0 0 16,-1 2 18,0-1 11,-1 2 28,0 1 16,-3 1 18,1 2 16,-2-5 0,1 15 6,-2-10 28,1 15 22,-1-6 34,0 0 5,0 1-16,-1 3-12,2 2-61,-1 4-56,-1 2-6,1 2-34,0 2-27,0 1 0,-1 1-57,0 1-16,0-1-51,0-1-33,0 0-78,0-1-96,1-1 11,-1-1-67,1-2-101,0-2-89,-1-2-135,1-3-722,-1-3 1344,0-2 0,1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90 10321,'56'-47'-2045,"-9"10"-492,-41 34 2537,1 2 0,-4 0 0,-1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0 168 9123,'17'-37'381,"0"-1"0,13-23-235,-18 50 378,0 3-502,0 2 151,1 2-173,-1 2 83,1 1-78,-1 2 234,-1 1-217,-1 4 1,-1 1 5,-2 2-6,-1 2-22,-1 1 0,-2 3-11,-1 0-6,-2 3-17,-1 0-10,-1 2-24,-3 1-4,-1 0-7,-1 1 1,-1-1-6,-2 1 5,0 0 18,0-1 10,0 0 46,-1-1 10,1-1 18,-1-2-12,1 0 6,0-2 0,0-1-1,1 0 18,0-1 5,1 0 6,1-1-6,1 0 28,1 0-16,1-1-1,1 0 12,1-1-17,1 0 22,1 0 0,0-1 34,0 1 33,1-1 12,0-1 5,3 1-39,1-1-28,0-1 6,2 0-6,0-2-17,1-1-17,2 0-55,-1-2-12,1-1-6,0 0-16,1-1-11,0 0-85,0 0-139,2-1-163,0 0-268,0-2-606,2-1-5509,-3 1 6820,0 0 0,-7 1 0,-1 1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27 181 5679,'-11'76'0,"2"-10"0,7-44-5614,1 1 5614,-1 21 673,1 9-85,8-14-297,-3-36-95,6-40 67,-6-29 1,-2-4-186,1 8-25,0 5 0,0 7 59,1 31 967,0 1-967,1 2 21,0-1-5,1 3-16,1 0 3067,0 1-3106,1 1 936,0 1-964,2 2-12,0 1 1,1 2-6,0 2 5,1 1 29,-2 2 33,1 1 40,-2 2 56,0 1 44,-1 2 45,-1 1 34,-2 0-6,0 2-28,-3 0-34,0 2-50,-1 0-17,-1 2-22,-2 1-11,-1-1-23,-2 1-22,-2 1-23,0-2-22,-1 2-39,-1-1-34,-1 0-33,0-2-51,0 0-50,1-1-85,1-2-100,0-1-168,2-2-1115,0 1 393,3-1-628,1-1 1854,2-2 0,0-2 0,0 1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2 5739,'-6'-1'616,"1"1"-240,5 0 1746,0 0-2072,-50 32-522,35-19 489,-38 25 0,47-27-6,0 1 115,2-1-115,0 0 6,2 0-11,1 0-1,0 0-5,1-1-5,0 0 10,1 0 376,1-2-370,2-1-11,1-2 17,2 0 22,0-2 0,2-1 23,-1-2 5,2-1-11,0-3-28,0-3 5,1-2-44,0-2 0,0-1 0,-1-2-12,0 0 18,-1-1-29,-1 0 40,-2 0-12,2-5 29,-3 7 16,-1-3 62,-2 9 100,-1 1 85,-1 3-1,1 1 236,-1 2-431,-1 6-6,0-1-11,-1 7-34,0-1-11,0 2-45,1 0-22,0 1-40,1-1-38,0 0-46,1-1-49,2-2-35,0-2-55,3-1-314,2-2 279,0-3-21,3 0-57,-3-5-117,1-1-11,1-3-381,-1-3 924,2-2 0,-5 5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5:21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38 277 5739,'-1'5'0,"0"0"0,1-5 0,-8 68 0,5-48 0,-6 54 0,7-66 0,0 1 0,0-2 0,-1 0 12,1 0 10,0-2-56,1 0 34,0-3 168,0 0-134,2-7-6,0 2-11,0-5 11,1 2-6,-1-1 1,0 0 5,0-4-17,0 3-6,0-4-21,1 4-29,1-11 39,0 4 1,1-7 90,-3 7 352,1 4 28,-1 3-74,-1 2 68,0 2-13,0 1-5,0 1 274,0 1 21,-2 0-1150,1 1 42,-1 0 87,1 1 1467,0-1-1143,0-1 188,0-1 397,0-2 266,0-1 861,0 1-66,0-2 50,1 1-366,0-2 268,0 0-175,0-3-796,0 3-164,0-6 318,2-3 111,-2 0-3939,3-5 4032,-1 6 90,3-9-49,-2 8 0,3-8-124,-4 14-343,2-7-310,-1 8-301,2-2-281,-1 1-29,2-1-246,-1 3-83,4-3-164,-2 3-232,6-1-180,-5 3 46,6 1-346,-3 5-552,0-1 191,1 2-24,-1 4 357,1 5 634,2 7 674,0 7 449,-4-2 832,-3 1 709,-3-10 367,-4 0 990,-6 1-806,-1-5-924,-8 3-969,4-8-848,-8 0-69,-10-2-996,8-1-189,-6 1-601,14-3-72,6 0 31,-4-1-134,7 1-955,1-1 3748,2 1 1,1-1 0,2 2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11 7212,'1'-6'1081,"1"1"-1137,-9 60-28,5-34-23,-5 42-100,5-44 95,1-6 11,0 1-44,0-7-12,1-3 0,0-1-22,0-2 213,0-7 11,0 3 33,0-4 17,1 3 40,-1 2 4,1 0 35,0 1 50,0 1 11,0-1 6,1 1-34,0 0-56,1 0-55,1-1-46,0 0-39,2 1-39,1-2-5,0 0-12,0-1-11,1-1-84,0-2-515,5-7 44,-4 2-985,3-4 1596,-5 6 0,-4 4 0,-1 2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17 5739,'3'-9'1059,"-1"2"-902,-2 7 951,0 0-1007,-9 50 17,7-28-758,-7 41 735,8-42 272,-1 13-344,0-7-18,-2 10-10,2-9-29,-2 1-16,1 1-12,-1 1-3185,0-2 3096,0 0-447,0-4 346,1-2-168,-2 3 33,2-11-374,0 2 525,1-11 236,1-1 0,0-4 0,1 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41 7218,'0'-4'1108,"0"1"13,0 3-1199,53-3-73,-33 1-63,42-3-122,-48 1-5772,1 0 5464,-1-1 216,-1 1 428,-3 0 0,-4 2 0,-2 1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0 9677,'-20'76'50,"5"-13"-50,22-44 0,-6-12 0,8 6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5739,'0'0'0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 5739,'3'-1'762,"-1"0"168,-2 1-707,1 52-27,-1-28-16,1 42-18,-2-41-39,0 1-28,0 0-55,-1 14-136,0 2 7,-1-2-29,1-4-50,0-16-56,0-3-414,0 3 296,0-8-44,0 2 386,0-9 0,2-2 0,-1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 6876,'60'-10'1652,"-9"2"-2985,-32 2-123,-6 1 393,3 0 0,-11 2 1,-2 2-1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 8780,'-7'75'62,"1"-12"-169,4-49-21,2-2-29,-1-1-79,1 0-47,-1-3-120,1 0-67,0-3-12,0-1-355,0-1 837,0-2 0,0-1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 7263,'10'-18'-508,"-2"3"0,-7 16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54 8009,'-36'63'387,"7"-9"-264,28-40 135,1 0-162,0 0 49,1-1-89,1 0 24,2-2-29,0-1 68,0-1-41,2-2 68,-1-1 84,2-3 106,0-1 89,0-2-10,0-4-35,0 0-83,0-6-50,0-1-29,0-2-39,-1-3 12,0-1-28,-1-1-18,-2 0-10,0-1-46,-1 1-50,-1 1-27,-1 0-74,0 2-72,-2 1-90,0 0-107,-2 1-73,1 1-77,0 1-113,1 3-246,0 0-309,0 3-1942,2 2 3091,-1 2 0,1 0 0,0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5:34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24 690 5739,'0'3'1372,"0"0"1916,0-3-3165,-2 0-27,1-1 21,-3 0-16,3 0-23,0 0-22,0 0-28,0-1 84,-2-6-61,0 3 111,-1-12-123,2 7 62,1-20-78,1 15 5,0-30-28,0 25 0,3-24 0,-1 25-17,5-36 6,-3 28 22,5-40-6,-6 41-27,3-22 16,-3 25-5,3-24 22,-2 24 1,5-31-24,-4 35-4,6-17-7,-5 25-55,9-7 55,-5 9-16,21-2 62,-15 9 38,24 12-50,-23 0 6,13 17-17,-17-10 6,10 23-6,-14-18 67,3 36-61,-11-34-18,-7 25-21,0-30-141,-22 26 135,14-25-45,-23 18 50,24-29-33,-11 2 28,14-9-179,-6-9 134,11 4-68,-2-10 124,7 9 12,4-4 21,0 5 124,13 1-107,-7 4 79,20 10-56,-17-2 50,15 12-56,-14-10 129,18 26-117,-17-18 111,15 34-95,-21-32 113,8 27-130,-11-30 118,3 12-118,-7-23-44,1 3-34,-3-10-510,1 1 152,1-7-292,0 0-380,1-5-2359,0 1 3417,0 1 0,-2 4 0,1 1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7229,'1'-6'750,"0"1"-727,-1 5 178,0 0-184,6 49-17,-4-30-17,5 39 0,-5-42 17,-1 0-16,0-1 21,-1-2-22,1-2-78,-1-3-78,0-4 21,0-2 57,1-1 151,1-6 0,0-1-11,0-4 22,1 0 12,-1-1 27,2-1 12,0 0 10,1 0 18,0 0 11,0 0 33,0 1-5,1 1 34,-2-1 0,1 3-12,-1 0 17,0 2 0,-1 2 73,-1 1 106,0 1 213,-1 1 45,0 1-50,0 2-135,1 2-241,0 4-129,0 4-61,0 2-34,0 3-50,0 1-45,-1 0-78,0-2-57,0 0-134,0-3-202,0-1-234,1-2-426,0-2-3160,1-2 4375,0-2 0,-2-3 0,0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29 610 9352,'-16'-60'235,"3"8"-190,13 34 11,1-3 6,0 2 16,1-3 0,0 0 1,1 0-1,0-2 1,0 0-7,0 0 24,0-1 4,1 0 7,0 0 50,-1 0-1,2 0 24,-1 0-1,1 2-28,0 0-28,0 3-39,1 1-17,0 3-33,0 2-28,0 3-6,0 1-6,-1 4 28,0 1 46,1 2 38,-1 2 23,1 0 11,1 2 11,-1 2-5,2 2 11,0 2-17,-1 2 0,1 2-11,-1 1-12,-1 3-21,0 1-35,-1 2-10,-1 3-7,-1 0-21,0 2 5,-2 1-45,2 1-11,-1 1 11,0 1-22,1 1-34,-1 1-84,-1-2-123,1-1-134,-1-1-51,1-2-101,1-2-184,-2-2-292,1-1-331,-1-4-1063,0-1 2436,-1-5 0,0-4 0,0-2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79 9307,'-4'0'2156,"0"-1"-1069,4 1-1109,28-4-51,-15 0-107,22-4-122,-21 2-169,1-2-251,-2 2-202,1-2-34,0 1-129,0-1-985,-1 1 2072,-2 1 0,-5 3 0,-2 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214 1 7021,'-13'38'422,"0"0"1,-10 28-148,16-43-18,-1-1-38,-1 4 224,1 0-280,-1 1-51,0 2-28,-2 0-28,1 2-28,-2 0 0,1 0-17,0-1-17,0-2 54,1-1-132,1-3-56,1-3-60,1-4-142,2-3-43,1-3-304,1-4-44,2-1-539,0-4 1272,0-1 0,1-1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73 10069,'40'-40'0,"-8"8"11,-25 32 0,-1 1-11,0 1-50,0 2-6,0 1-17,-1 3-17,1 1 18,-2 2-29,0 0-11,-2 1-6,-1 1 23,0 1-11,-2 0 16,-1 2 12,-1-1 15,-2 2 35,-1-1 6,1-1 5,-2 0-5,1-2-1,-1-1 6,1-2 23,-1 0 5,1-3 23,-1 0-12,2-2-11,-1-1-5,2-2-28,1-1-1,1-1 12,0-1 11,1 0 0,0-2 22,1-1 12,0-1-6,0 0 12,1 0-6,1-1-12,2 1 0,1 0 12,0-1-6,1 2 0,-1 0-6,2 1 1,0 2-12,0 1-11,1 1 11,0 2-22,0 3 17,0 1 5,-1 1 11,-1 0 12,-1 2 22,-1-1 45,-1 2 33,-2 1 40,0-1 22,-1 1 22,-2 0 12,-1-1 38,-3 0-38,-1-1-40,-1 0-27,-1 0-40,0-3 0,-1 2-11,0-3-28,-1 2-45,1-2-27,-1 1-80,2-2-77,1 0-118,1-1-202,3-1-347,0-1-527,1 0-1596,2-1 2935,0-1 0,1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14.95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710 65 5886,'-3'-6'358,"-1"2"-239,4 4 1851,0 0-1751,-53-4 19,34 2-6,-41-3 15,46 3 14,0-1-120,-1 1 218,-6-1-68,-2-1-73,-14 0-180,13 1 51,-16 1-63,24 3-3330,-15 4 3361,18 0-25,-3 2 0,-3 11-57,6 5 12,-3 3-2282,7 6 2267,6-15-14,-2 7-6,-2 21 37,0 3 11,-2 6-17,3 0 0,5-27 23,-2 8-23,1 29 6,1-15 5,0 31 2314,1-9-2291,0-21-9,-1-7 0,0-1 9,0-3-9,-1 7 1,0-1-20,0-5 1704,1 7 0,-1 0-1693,0-5 0,0 7 0,0 1 0,0-6-3,0 8 1,-1 0 18,1-6-10,-1 7 0,1-1-6,-1-5-716,1 7 1,0-1 715,1-7 5,0 7 1,1 0-6,0-7 0,1 6 0,-1 1 6,0-7 2,1 6 1,-1 1 13,0-8 3,0 6 1,0 0-10,0-5 12,0 24 17,0 3-1027,-2-8 1013,1-19 0,0 3-1297,-1 1 0,0-2 1261,-1 19-853,1-11 0,0-1 864,0-6-153,-1 6 0,1 0 164,0-6 8,-1 6 0,0 0-30,1-6-361,-1 7 1,0 0 377,1-5-1,0-1 0,-1-1-5,0-1 1188,0 15-1203,0-13 1,-1 2 25,1-3 0,1 1 475,-2 6 1,1 1-482,-1 8 1,0-5-1,1-3 5,0 8 1,-1 0-5,1-6-12,-1 7 0,1-1 16,0-7 437,-1 6 0,1 1-459,0-9-125,1-3 0,0 0 148,-2 18-6,2-2 8,-1-17 1,1-1-14,0 2 30,-1 9 1,0-1 13,-1-7-5,0 7 0,1 0-23,-1-8 11,1 6 1,0 0-11,0-7 13,1 6 0,0 0-36,1-8 17,0 6 0,0 0-11,1-9 2,0 7 0,0 0-2,0-7-6,0 7 0,0 0 11,0-6-8,0 7 0,0 1-3,0-6 16,0 8 1,0 0-17,0-6 3,0 6 0,0 0 3,0-7 2,0 5 0,0 1-2,1-9-6,0 7 0,0-1 6,0-8 8,1 8 0,-1 0 2,0-7 6,1 7 1,0 0-6,-1-7 5,1 5 1,0 1-23,0-7 0,0 7 0,1 0 5,-2-6-5,2 6 0,0-1 0,-1-6 0,1 5 0,0 0 6,0-7 11,0 7 0,0-1-12,0-7 0,0 7 1,0-1 0,-1-5 5,1 6 0,0 0 1,0-6-4,-1 5 1,1 1-3,0-7 8,-1 6 0,1-1-14,-1-4 0,0 5 0,1 0 17,-1-5-3,0 5 0,0 0 2,-1-6 6,1 7 1,0-1 0,-1-6 13,0 5 0,1 0-30,0-6-61,1 3 1,-1 1 65,1-7-11,0 4 0,0 0 0,0-6 27,5 41 6,-6-46 2482,5 36-2488,-5-39 1940,4 37-1914,-4-36-7,2 39 17,-3-39 418,3 35-451,-2-38 269,6 37-258,-4-39-27,3 16 63,-3-24-57,0-1 5,2-1-8,-1 1 46,1-1-36,0 0-59,10 14 43,-7-13-47,11 13 31,-11-19-11,10 5 0,-8-7-29,18 10-29,-16-11 35,14 7-9,-17-8 196,12 8 51,-10-6-32,21 9 21,-18-12-51,17 5-13,-18-7-24,17 3-19,-14-4-168,27 5-76,-26-5-74,22 2 42,-24-2 57,20 3-2,-16-3 81,37 3-49,-32-3 51,28 2-18,-31-2 33,25 2 20,-22-2 16,44 4-5,-39-4 0,34 4-13,-38-6 14,31 1 3,-26-1 30,49 0-23,-48 1 5,44 1 7,-47-1-35,25 2 18,-27-1 10,41 0-5,-36-2 6,49-2-12,-51 0 1,29-5 10,-31 2 6,41-7-11,-36 7 6,46-7-6,-49 9 0,23-1-11,-30 3-12,23 0 23,-22 1-50,38 0 44,-36-1-22,29 1 28,-33-1-44,32 1 38,-28 0 12,19 0 5,-25 0 6,0 0-23,-1 0 17,0 0-16,0 0 10,-1 0 6,1 0-22,-1 0 0,0 0 17,-1-1 5,24-1-6,-17 1-5,17 0 0,-23 1 0,-1 0-16,-1 0 27,0-1-11,-1 1 0,0 0-6,20-3 12,-15 2-6,23-3-6,-26 3-5,27-4 5,-23 1 18,30-4-29,-32 5-22,17-4 33,-20 3 23,26-4-17,-22 6 0,29-2 0,-30 4 5,17 1-5,-18 1-11,19 2 11,-18-2 0,33 1-5,-30-3-7,31 1 12,-33-1-11,23 0 0,-25 0 22,22 0-11,-22 0-5,9-1-18,-12-1 18,-1 0-7,1 0 7,0 0-6,0 2-1,0-1 18,1 1-79,12-2 34,-10 0 28,10-1 5,-13 1-17,-1 0 23,0 1-11,-1-1 0,1 1 22,-1 0-11,1 0-11,12-1 22,-9 1-73,20-2 40,-20 1-12,9-1-5,-14 2-11,0-2-6,0 2 22,-1-2-33,5-1 39,-5 1-22,10-4 38,-10 2-55,11-7 56,-14 7-107,9-9 68,-11 8-40,5-8 79,-7 7-6,0-6 23,-3 6-23,-4-12 6,1 8-11,-2-8 10,1 9 1,0-1 6,-1 0 10,1 0-5,0 0 0,0-1 6,1-1 11,-3-11-12,2 9 23,0-9-22,0 11 5,2 1 6,-2-1-23,1-1 6,0 1 0,0 0 6,0-1-1,0-16 7,1 11 44,-1-30-28,2 25 22,-1-14-44,1 17 16,0-1-5,0-1-6,0 1 11,0-1-10,0 0 10,0 0-5,0 0 0,0 0-1,0 0-4,0-1-7,0 1 12,0-1-11,0 1-6,0 1 5,0-21-16,0 16 5,0-34 23,0 34-28,-2-34 0,1 32 5,-2-14 12,1 19-6,0 1 11,0 0 0,1 0 0,-1-1-5,1 1-12,0 0 6,0 0-16,0 0 10,0 0 6,1 0 5,-1-17 40,0 14-17,0-28 16,0 31-21,0-30 16,1 29-1,0-14 1,0 17-45,0 0 0,0 0-1,0 0 7,0 0-7,0 1 17,0-1-10,0 0-6,0 1 0,0 0 0,0-1 0,1-16 16,0 14 18,0-29-29,-1 30 7,0-12-7,0 16-4,0 1 11,0-1-6,0 0 1,0 1-6,0-2 6,0 1 5,0-18 0,0 13-12,0-14 6,0 17 11,0-1-22,0 0-12,0-1-6,0 0 6,0 1 0,0 0-5,-1-13 11,0 12-11,-1-10 12,0 16 16,0 1 5,0 0-10,0-1 16,1 1-10,-1-2-7,1-1 23,0-19-12,1 12-11,-1-14 7,1 17-1,0 2 6,0-2-1,0 1 6,-1-1-6,1 1 0,0-1 2,-1-16-28,0 14 11,-1-13 0,1 18 1,0 0-7,1 0 1,0-1-6,0 0 26,0-1 1,0-1-1,0-22 6,1 15 414,0-17 15,1 22-35,0-2 14,0 0-15,0 0-6,0-1 4,0 0-19,0 1-382,1-24-23,-1 19-1,1-37 25,-2 40 3,0-15 2,-1 21-8,0-1 17,1 1-14,-1 0 3,1-1-10,0 0-20,-1-1 13,1-21 8,0 16-6,-1-36 21,0 38-37,0-34 28,0 36-6,0-34 8,0 33-3,0-14 23,0 19-13,-1-8-21,0 14 0,-1-11-7,1 13-11,-2-6 13,1-1-12,-1 2-31,0-2 30,-1 2-10,1-2 10,-1 1-3,1 0 18,0-1 5,1 0 2,-3-20-1,2 13 18,-1-36 9,2 33 6,0-15 0,1 22-10,0 0 9,0-8-13,0 6 11,0-5-9,1 8 2,-1 1-13,1-11-16,-1 9 21,1-27 0,0 24-6,1-33 14,-1 33 13,2-31-18,-1 32-19,2-29 16,-1 30-38,4-40 10,-2 36 15,2-31-4,-2 35-14,3-26 13,-4 25-1,6-43 6,-6 40 15,3-31 4,-3 35 8,0-5-1,-2 8 9,2 2-30,-2-1 15,1 0-22,0 0 14,1-10-9,0 8-17,1-16 19,-1 16-25,4-26 18,-3 23 23,3-32 7,-5 32-1,3-32 13,-3 33 1,1-29 12,-2 30-17,2-35 21,-2 33-27,3-28 13,-3 31 6,1-8-11,0 9 10,-1 0-14,0 1 2,0-1 0,0 1 9,1-1-31,-2 0-7,2-21 5,-1 15-15,2-35-1,-2 35-5,0-44-3,-1 42 7,1-34-5,-1 38 6,0-30 5,0 27-13,-2-38-10,2 37 9,-2-38 1,2 36 31,-1-38-7,1 38-30,0-40 6,0 40 32,0-39 23,0 39-416,1-40 11,-1 38-8,1-40 8,0 41 173,-1-9 1,0-1-183,1 7-53,-1-36 5,1 42 386,0-33 39,0 30-3,1-12 0,-1 0-3,0 7 63,3-39-6,-3 46 0,1-33-18,-2 30 15,1-41 0,0 42 16,0-34-12,-1 37 24,0-41-31,0 43-6,0-32-9,0 37 6,0-27 10,-1 24 0,0-34 0,1 33-211,-3-41-9,1 40 0,-1-29-6,1 33 17,-1-25-21,2 23 33,-2-35-20,1 33 198,0-34-17,2 34 0,0-45 0,0 42 0,0-31-11,0 36-5,0-36 10,0 32-10,-1-29 10,1 35 1,-3-32 5,2 29 0,-4-40-11,4 41 12,-3-24-12,2 25 11,-3-22 0,2 23 39,-7-30-38,6 34-12,-5-15 5,5 21 1,-1 1 5,-1-1 17,0 1 6,0 1-1,-1 1 96,-10-11-95,7 10-18,-13-12-4,14 16 55,-13-8-44,11 7 10,-21-12-38,19 11 10,-22-10-5,22 11-5,-20-8 27,17 10 57,-20-6-68,18 8-6,-15-4 1,15 6 11,-26-6-17,23 4 0,-18-2-6,22 2 12,0 1-1,-1-1-5,0 1 6,-1-1 0,0 1 10,-2 0-4,-1 0-1,-1 1 0,-1 0 73,-39 0-73,27 1-22,-43 0-6,46 1-44,-37 0 55,32 0 9,-13 0 0,-2 0 2,9 0-661,-33 1 672,42 0-10,1 1-210,-2 0 209,1 1 1,-3 0-1,-1 0-5,-1 1-22,-37 2 16,27-2-772,-28 2 755,38-3 23,-2 1-368,1 0 368,0 0 6,-1 0-12,0 0 12,0 0 5,-38 3 0,27-2 6,-8-1 0,-1 0-17,6-1 5,3-1 1,0-1-6,4 0 42,-12 0 0,0 1-3,3-1 50,-12 0 1,0 1-22,17-2-10,2 1 1,0 1-8,1-2-51,-9 2 0,-2 0-68,6 0-411,-9 0 0,2-1-1066,20 0-5661,-18 0 7206,38-1 0,10 0 0,6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2:32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664 1 5739,'-94'24'2623,"-1"1"0,0 0 1,19 7-2622,8-11 1,-20 5 0,6 2 0,33 0 19,41 10 1,3 0-1,2-1 0,2 0 1,1 0 10,2-2 7,1-1-7,3-4 12,1-1 0,1-4 0,1-3 16,1-3 6,2-4-11,1-3 6,1-2-6,1-3 0,0-1-6,2-4-5,0 0-17,1-3-33,1-2-35,1-3-77,1-1-152,-1-3-375,1 1-1384,-1-1-3584,-2 1 5612,-4 1 0,-7 5 0,-3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2:33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2 5807,'-8'-1'1786,"1"1"-1417,7 0 1783,0 0-2018,-36 40-50,25-24-39,-27 32-12,36-36 12,-1 0 17,3 0 5,-1-2 6,1 0-12,0 0 1,1-2 11,2 0 16,0-1 7,2 0 4,0-2 18,1-1 33,0-1 51,1-2 33,1 0 23,0-1 5,-1-2-16,1-1-23,-2-3-62,0 0-50,-2-1-61,1-1-29,-2 1-44,0-2-6,-1 1-51,0 0-61,-1-1-78,1 1-101,-2 1-136,0 1-194,0 2-354,0 0-448,1 2-1629,0-1 3080,0 2 0,0 0 0,0 1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2:33.9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20 5739,'-4'-11'0,"1"2"0,3 9 588,0 0-442,-6 67 16,4-44-38,-5 51-29,7-61-22,-1-1-40,0-1 6,0 0-5,0-1 0,1-2-29,-1-2 1,1-1-1,0-2 7,0-1 1007,0-1-947,1-7-21,0 0-23,2-5 11,0 1-5,1 0 16,-1 0 0,1-1 12,-1 0 22,0 0-11,1 1 5,1-2-11,0 2-22,1 0 0,-1 1 11,2 1-11,-1 0-5,0 2-1,0 1-5,0 2 27,0 1 46,0 1 111,0 1 84,0 3 51,-1 1 6,0 4-57,0 3-95,0 2-33,0 1-68,-1 2-39,-1 1-27,0-1-40,0 0-40,0-1-32,0-1-40,0-2-84,0-2-101,1-2-241,1-1-1299,0-3-734,1-1 2571,-1-1 0,-2-1 0,-1-1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2:34.5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5 5739,'-8'-3'1244,"2"1"-1099,6 2 1059,0 0-1098,-33 13 1,25-8 22,-25 11-12,34-10 1,2 2 79,4 5-136,0-3-27,2 4 44,1 0-27,-2-3 21,2 4 35,-4-5 33,-1 0 45,-1 1 27,-3-1 248,1 5-253,-2-4-22,-2 4 89,-4-1-196,0-2-27,-3 2-23,2-5-28,0-2-11,-1-2-29,2 0-122,-2-2 28,3-1-118,-1 0-650,3-2-461,2 0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5:35.3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8427,'9'1'1827,"-1"0"-1083,-8-1 2365,0 0-3613,2 0-280,0 0-365,3 0-771,-1 0-2091,0 0 4011,0 0 0,-2-1 0,-1 1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2:34.8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 5739,'2'6'0,"-1"-2"2011,-1-4-1827,8 64 7,-4-46 44,7 47 51,-5-62 44,0-2 35,-1 0-29,1-1-23,0-3-49,-1-1 77,2-8-262,-2 1-51,1-5-34,-2 2-28,-1 1-33,-1-2-67,0 1-79,-1 0-112,1 0-201,0 1-309,0 1-13,1-2 0,-1 8 0,-1-1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2:35.6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75 5739,'0'3'118,"0"0"582,0-3-582,-4 28-6,3-21-56,-3 22-23,4-30-22,0 0 1,0-1-12,0-2 16,-1 1-4,1-2-1,0 0-6,0 1-5,0-2 0,0 1 0,0-1 17,0-1-17,0 1 0,0-1-5,1 0 10,0-2 1,2 2-6,0-1 5,0 0-27,1 1 33,-1 0-11,1 2 6,-1-1-1,1 1-10,0 1-1,0 0-5,0 2 0,0 0-6,0 1 11,0 1 6,-1 0 17,1 0 0,-2 1-6,1 1-5,-1 3-1,1 2 7,-1 1-1,0 2 6,-1 1-12,-1 1 12,0 0 17,0-1-1,0 0 18,0 0-1,-1-1 0,-1-2-5,0 0 17,0-1 5,0-1 11,0-1 23,1-1 28,0-2 5,1 0 135,-1-2-280,1-4 22,1-1-11,0-4 11,2 1 0,1 0 6,1-2 6,0 1-12,0-2 0,2 1-11,-1-1 0,2 2-6,-1 0 12,2 1-12,-1 1 23,-1 1-17,2 1 6,-2 2 16,1 0 29,-1 3 49,0-1 46,-1 2 44,0 3 1,-1 1 11,0 3-6,-2 0 0,1 2-22,-1 0-40,-1 1-27,0-2-23,-1 1-23,1-2-38,-1 0-40,0 0-45,-1-1-33,1 0-28,-1 0-28,0 0-29,0 1-44,0-1-62,0 0-78,0 0-95,0-1-45,0 0-1406,0-2 1910,1 0 0,-1-2 0,0-1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2:36.3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85 6255,'-2'-46'84,"-1"9"-23,-2 37 6,1-1-27,0 1-12,-1 0-6,1 1 12,0 1-6,0 3 0,-1 2-6,2 1-22,-1 2 22,1 2-5,-1 0-6,1 1-5,0 0 5,1 0-11,1 2 6,0-2-6,1 0 0,0-1 11,0 0-11,0-2 6,0 0-12,0-2 17,1-1 0,1-1-5,1-1 11,0-2-6,0 0 6,0-2 5,0 0 29,1 0-12,0-1 17,1-2-6,0 0-11,0-2-16,1-1-29,0-2-5,0 1-6,1 0 0,1 0 6,-1-1 0,1-1-6,0 1 6,0-2 5,0 0 6,0 1 12,0-1-1,0 1 11,0-1 6,1 1 6,-2-2 5,1 2 0,0-2-5,0 3 5,0 1 0,-2 2 17,1 1 39,-2 1 73,1 2 62,-2 1 11,-1 3-6,0 4-45,-1 2-33,0 3-23,-2 1-38,0 1-18,0 0-56,0 0-22,0 0-5,0-1-23,0 0 0,0-2-11,0-1-6,0-2-28,0-2-17,0-1-16,0-2 0,0-3 5,1 1-34,1-2-105,0-3-136,1-1-872,-1-3 609,1 0 639,-3 0 0,2 4 0,-2 1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2:36.5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6971,'2'-10'3725,"0"2"-3859,-2 8-107,0 0-202,57-13-476,-38 10 919,45-7 0,-57 10 0,-1 1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2:37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360 0 5896,'-4'0'1322,"1"0"436,3 0-1528,-64 26-707,43-13 695,-50 22 216,60-17-244,0 2 111,1 0-145,-1 3 35,1 1-29,1 1-28,0-1-27,2 1 286,2-2-359,0-1-6,2 0-6,1-2-11,2-2 1,-1-2-18,1-2-11,1-2 12,0-2-7,3-2 1,0-1-6,2-1 17,1-1 17,1-1-6,0-1-5,2-1-12,0 0-5,-1 0 0,1 0 22,0 1-5,0 0-1,1 3 12,-1 1 6,2 2 5,-2 4 0,2 1-12,-1 3 7,0 3-18,0 2 7,-2 3-7,0 2 12,-2 2 5,-2 2 23,0 1 11,-2 1 45,-2 0 39,0-1 39,-1-1 40,-3-2 27,-1-3 1,-4 0-6,-2-4-12,-2 1-33,-2-4-16,-1 1-35,-2-2-10,0 0-18,-3-2-16,0-2-11,-1-2-40,-1-3-22,0-1-28,0-2-17,1-2-16,1-2-29,3-2-61,2 0-101,4-2-140,2-3-213,3-3-398,4-2-565,1-2-2829,4 0 4369,-1 0 0,1 6 0,-1 3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2:37.9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7778,'20'44'128,"-3"-7"-139,-15-25 6,-1-1-40,0 0-17,-1 0-16,1-2-45,-1-1-1,1-1-38,-1-2 0,0-1-6,1 0-6,-1-3-177,1 1 0,0-2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2:38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 5739,'72'-11'0,"-15"3"0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2:38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 6260,'-8'9'616,"2"-2"-448,6-7 2403,0 0-2291,-13 64-33,12-46-23,-8 49-17,17-64-11,1-2-6,2 0-11,0-1-22,0-2-17,0-1-140,13-66 0,-15 50 0,8-48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2:44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72 5739,'-9'-5'1356,"2"1"-1026,7 4 2930,0 0-2874,-6-3-72,4 2-101,-4-3-79,5 4-61,0 3-34,0 1 0,-1 3 0,0 3 6,1 3-11,0 2-17,1 3 5,0 2-5,0 1 16,0-2-10,0 0 5,1-2-6,1-2 1,1-3 5,0-1 22,0-3 85,1-3 83,1-2 96,2-2 39,0-1 0,1-4-68,0-2-50,1-6-44,-1-1-57,0-3-22,0-1-33,-1-3-23,0 0-23,-1-1-16,-1 0-23,-1 2-33,-1 0-39,-1 1-62,0 2-84,-1 2-123,-1 3-180,0 2-184,0 2-275,0 2-560,0 1-2890,0 2 4436,0 0 0,0 2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2:44.9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12 102 6840,'-6'93'229,"2"-13"-184,4-59-6,0 2 118,1 0-134,-1 1 11,1-1-34,0 0 0,0-1-16,1-1 84,-2-3-56,2-1-12,-2-2 0,1-1 0,-1-2 5,0-3 23,0-1 28,0-2 62,0-3 44,0-1 208,0-1-365,0-5-27,-1 0 27,0-5-5,0-1-11,-1-2 22,1-2-5,0-2 0,0-1 16,0-2-11,0-2 0,1-2 12,0-1-6,0-1 33,0 0 0,0 0 40,0 0 16,0 0 12,1 0 28,0 1-1,2 0 13,1 2-18,0 0-11,1 2-29,1 2-4,2 0-12,0 2-12,1 1-10,0 1-12,2 3 1,0 0-18,1 3-5,0 1-11,0 2 34,0 3 33,-1 2 28,-1 3 16,-1 3 7,-1 2 5,-1 3 0,-2 0 17,-2 2-23,-1 1-11,-1 1 0,-1 0 1,-3 1 27,-1 0 0,-4 1 11,-1-1-5,-1-1-6,-1-1-16,-1-4-39,-1 0-46,1-4-72,0-1-90,2-2-141,1-1-268,2-1-565,-1-1-3664,3-1 4750,1 0 0,3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5:37.4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1 7257,'-17'5'3764,"3"-2"-3579,8-2-12,1 0-10,-2-1 352,-7 0-347,3 0 79,-9 0-130,10-1 219,-16 2-291,14 0-34,-18 8-22,19-1 11,-15 13 0,15-9-22,-11 16 5,15-17-140,-3 13 112,8-14-11,4 11 34,1-11-6,13 15 17,-7-15 0,18 14 11,-14-14 28,19 14-17,-19-13 0,8 7 17,-9-4 6,-4-4 100,2 8-67,-6-9 6,1 4 5,-4-6 18,0 1 4,-1-1 18,0 0 319,-4 6-280,2-15-1,-4 21-27,0-20 17,1 16-6,-2-9 129,-4 2-113,2-3 315,-10 4-347,10-4-24,-6 0-4,8-3-7,2 0-50,0-2-33,0 2-73,2-2-68,-1 0-2604,3 0 1792,5-1-469,2-1-3435,2-2 4851,0 1 0,-4 1 0,-1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5:36.0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 5739,'3'-4'824,"0"1"2391,-3 3-2963,9 24-6,-6-14-22,8 20-28,-9-20-28,1 2-22,0-1-12,0 1-22,0 0-22,0 0-3404,1 1 3392,-1 0 6,0 1 0,-1 0 118,1 6 89,1 16-257,0-11 56,1 21 3319,-3-31-3342,2 13-17,-2-18 141,0 7-124,-1-11 62,0 6-112,-1-8-6,2 3-17,-2-6-302,1 1-68,-1-6-352,0 1-683,0-3-2857,0 2 4268,1 1 0,-1 1 0,0 1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3:00.0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285 53 5739,'3'0'420,"0"-1"516,-3 1-880,-36-15 39,23 10-6,-28-11 1,32 13 5,-1 0-11,0 1-11,-1-1 5,0 0 40,-4 1 100,-11 9-195,8 0-23,-8 14-12,17-6-27,-10 33 45,12-22 11,-10 48-1,13-41 24,-3 35-24,6-33-10,1 54-12,2-46 20,1 9 0,1 0 3,1-11 28,5 50-34,-6-51 40,4 48-29,-5-50 40,1 48-51,-4-48 62,1 52-62,-1-49 0,0 39-5,-1-43-34,-1 56 16,0-50 4,0 9 0,1-2-4,0-13-32,1 38 16,1-46-73,3 31 67,-1-36-61,5 32 101,-5-33 10,2 35-27,-3-34 11,1 30-11,-1-33-39,4 21 27,-3-25-55,4 11 50,-3-16-95,10 14 106,-7-14 39,15 17-27,-14-18-46,15 13 29,-12-14 5,18 8 23,-13-9-51,23 12-6,-20-9-72,29 9 112,-26-12 5,32 6 23,-28-8 56,40 7-51,-34-7 62,45 6-56,-42-8 56,43 5-61,-44-6-23,47 6-11,-44-5-12,51 5 12,-47-7 67,49 3-39,-51-4 39,49 1-34,-50-2 6,46 0-17,-47 0 12,46 0-23,-47 0 45,41 3-34,-44-1 22,37 6-21,-39-15 16,40 23-12,-39-22 46,44 22-45,-43-14 50,46 4-50,-44-4 33,49 2-39,-46-3 34,48-2-22,-49-2 38,47-6-44,-46 4 5,43-7-16,-47 6 0,38-7-18,-41 7-10,36-7 5,-27 5-11,17-3 23,-20 4-18,13 1 29,-23 3 16,29-2-16,-32 3 22,30-11-23,-30 9 35,29 1-24,-30 4 68,28 7-50,-29-10 84,29 1-79,-27 0 84,31 0-89,-31 0 39,31 0-62,-32 0 6,30 2 0,-30 1 39,34 2-34,-31-3 113,35 1-79,-34-3 78,36 0-95,-35 0 57,35 0-74,-35-1-16,35-2 10,-36 1 52,32-8-57,-35 5 39,25-8-44,-30 6 22,20-7-17,-25 8 11,12-9 12,-19 8 140,5-10-113,-10 9 85,0-14-118,-3 10 5,-3-20-10,0 5-6,-3-14-6,3 9 34,-2-18-34,3 23 50,-1-40-33,1 22 6,1-22-17,1 22 11,4-27-23,-1 32-21,6-48 10,-1 36 0,3-23 6,-3 30 6,2-17 0,-4 19 5,2-19-17,-2 11 1,-2-1-1,-1 12-11,0-24 6,-1 29-34,3-45 17,-3 32 6,2-23 11,-1 27 16,0-23-10,-2 33-1,2-41 17,-2 35-16,0-18-7,0 25-32,0-11 16,0 15 0,0-10 5,1 12 12,0 6 5,0 6 1,-1 1-1,1 6 6,-1-5 6,0 7-12,0-2 6,0 4-39,0-2 22,0 3 0,0-6 40,0 3 22,-1-3 11,-2-1-12,-3 1-21,0 1 44,-8-3-22,4 3 33,-7-3 1,3 4-51,1 3-40,2 1-100,1 3-28,5-1-128,-1 1-304,3 0-565,2 2 1137,1 1 0,0 0 0,0-1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2:51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447 19 9313,'-54'-10'532,"8"2"-415,36 9-5,0 2 12,-2 1 21,-1 3 40,-1-1-17,-1 2-39,0 0-12,-1 1-38,1 1-6,-1 1 5,0 0-33,0 4-6,0 0 0,1 2-22,0 1 11,1 2-6,-1 0-16,2 3 16,0 1-22,1 0 0,0 0-16,2-1 4,0 0 7,0-1-1,3-1-5,0-2-6,2-2-5,2 0-1,2-2 12,0 0-6,1-1 1,1 0-1,2 1 0,1-1 0,3 0 6,2-1 0,1 0 0,3-1 11,1 0 0,2-1 11,1-2 6,3 0-1,0-3 18,2-1 0,1-3-1,1 0-10,0-1-7,1-4 1,-2 0-6,1-4-5,-3 1-12,0-1-27,-3-1-46,0 1-72,-3 0-118,-1 0-151,-1 1-336,-3 0-3159,-2 1 3915,-1 1 0,-4 2 0,-1 1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2:52.0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 1 7064,'-37'76'84,"7"-10"-56,30-51 38,2 1-44,1-1 17,1-1-17,2-1 25,1-1 4,1-2 40,1-2 21,0-1 23,1-3 61,1-1 33,0-2 12,1 0-6,-2-3-11,2-2 1,-3-2-6,1-3-23,-3-1-45,0-2-28,-3 0-39,-1-2-11,-2 0-17,0 0-34,-1 1-27,-1 0-40,-2 2-62,-2 1-72,-2 0-73,-1 1-112,1 2-152,0 0-145,1 3-1506,1 0 2167,2 1 0,1 2 0,2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2:52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7089,'2'72'174,"0"-10"-146,-1-45-6,0-1-22,-1 1 0,1-2 6,-1-1 5,1-2 22,-1-2 1,1 0 95,-1-2 375,0-3-392,0 0-73,0-5-50,0-6-40,0-5 12,0-1-90,3-16 96,0 12-40,8-22 73,-6 21 45,9-16-29,-8 20 68,9-9-56,-9 16 208,6-3-102,-6 9 314,4 10-274,-5-2 454,5 22-388,-6-14 505,1 24-526,-4-22 245,-2 22-402,0-23-124,-1 14-27,0-21-706,2 6 319,0-13 476,1 1 0,0-4 0,1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2:53.2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5 5739,'-9'-3'880,"2"1"-696,7 2 1188,0 0-1321,-33 14-18,25-8 6,-25 12-11,33-11-11,0 1-6,0 1 12,2-1-1,1 1 6,2-1 112,11 18-89,-7-12 189,11 24-128,-14-24 141,1 14-118,-6-13 464,-8 19-426,3-19 270,-16 17-376,11-23-28,-11 4-44,10-10-382,-9 0 57,12-2-1222,-4-1 846,12-2 706,2-1 0,-1 1 0,1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2:53.7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2 102 5739,'-1'4'0,"0"-2"1887,1-2-1702,8 67 6,-2-47 21,6 51 29,-3-64 73,0-3 0,2-2 845,15-10-963,-11 1 264,18-22-343,-22 12 85,6-27-197,-11 23-223,-1-24 11,-4 25-1143,0-19 554,-1 24 796,0-7 0,0 16 0,0 1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2:54.9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7 8668,'-9'62'168,"2"-9"-129,7-35 6,0 0-11,0 1 5,0-1-10,0 0-7,0-1 6,0 0 22,-1 2 1,-2 3-62,1-8-57,0 0 85,2-13 336,0 0-235,0-5-51,0 0-34,2-4-10,-1-1-12,2-2 28,2-12-22,-2 7 84,8-23-68,-6 20 23,11-21-39,-8 22 34,8-12-40,-8 18-6,9-5 40,-7 11 22,6 2-39,-3 19 17,-1 9-39,-1-1 11,-5 3 5,-4-5 0,-1 2 29,0 13-29,-2-12 68,-2 4 39,0-18-17,-1-1-185,1-6-123,2-10 185,0 2 11,4-19 0,-1 11 39,8-20-11,-4 17 78,10-16-61,-8 19 28,7-8 0,-4 12 128,8 1-100,-6 4 190,8 10-173,-13 1 358,8 18-319,-10-10-3269,0 16 3207,-5-15-22,0 4-45,-1 9-106,4-9 33,-1 6-39,7-13 67,-6-10 3336,11-1-3353,-8-5-55,14-12 61,-12 3-51,13-18 1,-7 7-1,9-18 46,-8 12-46,6-18 68,-16 27 45,4-19 11,-8 23 123,-3-11-84,-1 18 179,-6-4-223,3 10-63,-6 3-5,5 3-33,-5 17 55,5-6-28,0 26 34,4-21-3375,1 18 3386,1-18-11,1 3-22,5 8 5,2-9 0,0 6-56,5-14 56,-6-9-50,9-1 50,-8-5 3370,8-10-3375,-9 3-85,7-15 74,-9 12 21,10-21 35,-5 10-12,3-2 6,-2 3 0,-6 15-1,0-2 91,1 6-51,-3 0 213,9 7-168,-7 1 145,9 16-184,-9-7-17,6 23-45,-8-18-62,3 23-5,-5-25-460,3 12 152,-2-21-1294,2 4 879,-2-10-2817,1 0 3607,-2-2 0,0 0 0,-1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2:55.1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57 10444,'54'-25'-207,"-8"5"-6193,-27 16 5582,-5 2-1290,2-1 2108,-6 2 0,-5 0 0,-2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2:55.8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7 225 5986,'-4'4'677,"1"-1"2410,3-3-2757,8 7-56,-3-7-61,8 4-56,-4-9-39,1-1-34,0-2-12,0 0 164,19-26-214,-15 17 12,18-33-29,-23 33 29,2-14-1,-7 18 152,1-13-50,-3 16 627,0-6-471,-2 15 17,0 1-314,-1 3 29,-4 21-6,2-8 78,-6 31-67,7-25 0,-3 21-11,3-21-40,-2 34 6,2-31-111,-2 33 32,4-40-279,0 12 22,0-18-2789,0 6-230,0-12 3372,0 3 0,0-9 0,0 1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2:56.1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27 5739,'-2'4'745,"1"-2"3736,1-2-4207,37-1-39,-21-1-39,30-1-33,-32-1-23,0 0-28,-1 0-17,-1 1 46,10-3-136,-10 4-67,8-2-33,-15 4-723,3 0 202,-5 0 616,5 2 0,-6-1 0,2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5:54.7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294 68 5739,'6'-2'454,"-2"1"744,-4 1-1131,-3-6 12,2 3 22,-4-4-1,5 5 24,-1-1-12,-1 1-6,1-1-16,-2 0-12,0 1 0,-1-1-10,0 0 10,-2 0 0,-1 0-5,-2 0 78,-5 0 45,-10-2-128,-2 0-23,-1 2 28,3 1 11,6 2-56,0 0 17,-4 6-51,12-2-5,-4 4-6,8-2-11,1 0-28,0 8 51,2-5-12,-1 7 11,2-6-5,-1 7-6,2-2 0,-3 13 17,3-8-5,-1 6-1,2 11 23,0-12-23,-1 35 6,1-33 0,-1 16 0,0 3-5,0-17 5,0 18-6,0-22-5,-2 11 17,0 17-6,-1 0 5,1-2-5,2-27 6,0 4 11,0-8-6,1 9 22,0 7-33,0-18 0,0 6 6,2-3-12,-1-9-5,2 10 0,-1-11 0,0 1-56,0-2-18,-1-1-464,1 4 202,0-7-112,0 2 459,1-5 0,-2-2 0,1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3:03.300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18 0 6905,'-4'0'1193,"0"0"-12,4 0-1164,-5 2 52,4-1 36,-3 2-3,6-1 17,1 1-39,0-1-12,-1 1 39,1 0-7,1-1 12,-1 1-11,2-1 0,0 1 5,-1 0-16,2 0 5,-2 0 0,2-1 12,-1 1-29,0 0 12,1 0-17,0 0 5,0 0 40,1 0 10,1 0 1,-1 1 174,6 1-169,-4 0 12,6 1-1,-4-1-21,0 1 5,0 0-12,1-1-16,0 1-11,1 0 5,-1-1 0,2 2 90,8 1-90,-4-2-16,5 2-12,-6-2 17,0-1 0,1 1-6,-1 0 1,1 0 5,1 0-6,1 0 0,0 2 51,11 1-78,-7-1 5,6 2 5,-9-3 6,-1 1-11,1 0 6,-2-1-17,1 0-6,-1-1 6,0-1-17,0 0 56,10 3-51,-7-3 12,6 1-6,-9-3-11,-1 1 0,-1-1-16,1 0-1,-1 0 0,0 0 6,0 0 16,0-1 29,6 2-28,-5-1-1,6 1-16,-7-1 5,0 0-10,0 0-24,-1-1 7,0 1 10,-2-1 12,1 0 11,-2 1 79,5 1-51,-4 0 22,2 1-5,-3-1-22,-2 1-6,0-2-6,1 2-11,-1-2 5,0 1-10,0 1-6,-1-1 50,4 2-34,-3-1 1,3 1-23,-5-3 6,-2 0 5,-1-1 1,0 0 5,-3 0-11,1-2 11,-2 1 16,0 0 253,-1-1-868,-5 0-236,2 0-307,-4 0-612,2 0-4698,1 0 6424,0 0 0,1 0 0,1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3:04.0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12 7067,'-11'-7'1265,"2"2"-968,9 5 1669,0 0-1753,11 9-45,-4-5-34,10 8 1,-7-7-6,1 0-6,0 0 11,1 0-22,-1 0-11,1 0-11,0 0-29,1 0 23,-2 0 17,1 0 6,-1 0 5,0 1-17,-1-1 0,-1 1-16,0-1-1,-1 0 12,-1 0 16,-2 0-5,0 0 39,0 1-6,-2-1-10,1 1-1,-2 0-17,1-1 6,-1 0-17,-1 1 73,1 1-84,-2-2 152,1 8-180,-1-7 0,1 5 0,-1-6 5,0 0-16,0 0 5,0 1 6,0-1 34,-1 0 22,0 0 6,0-1-12,0 0-28,-1 1 6,0 0-5,0 0 95,-2 4-101,1-3 0,-2 4 5,2-5-5,-1 2 0,0-1-6,0 1-17,-1 0 23,0 1-23,1 0-5,-2 0 6,1 1-18,-1 1 18,-2 1 10,2 1-5,-3-1 0,1 0 0,-1 1 23,0 0 16,-1 0 28,0 0 28,0-1 17,0 1 0,0-2 11,2-1-55,-1 0-18,1-1-22,0-1-11,1-1-12,2 0-21,-1-1-29,1-1-39,1 0-6,1-2-67,1 0-453,1 0-2056,0-2 1411,5 1-5931,0-1 7130,4 0 0,-4 0 0,-2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3:05.27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2465 6724,'23'-51'1725,"-1"0"0,17-36-599,-26 60-425,2-1-179,1-1 438,1-1-545,0-1-36,1-1 468,1-3-605,1-1-41,0-2-8,1-1 10,1-2-313,1 0 379,0-2 18,1-2-3,1 0 3,2-2-67,1 1 22,0-3-5,0 0-362,0-2 386,-1-1-45,0-2-7,1 0-20,0-1 75,1 0 3,1-1-48,1 0-17,0 1-51,1 1-38,1 0-42,-1 3-19,0 1-89,13-16 1,-13 17 2,9-11-4,-14 21-36,-1 3 96,-2 2-92,-2 3 49,6-9 5,-7 11 28,4-6 345,-10 13-271,0 2 17,-2 0 610,-1 2-924,5-6 157,-5 7-178,3-3-2,-7 7 19,-1 2-44,0 0-21,-1 0 30,0 1 307,0 1 3,-1-1 158,5-7-82,-5 7-18,5-7-19,-6 11 1,0 0-32,0 0 23,0 0-21,0 0-94,0 0 7,0-1 1,1 1-10,0-2 31,1 1-12,0-1 8,0-1 35,2-5-35,-2 3 129,2-3-12,-3 5 137,0 0-16,0 0 9,0 2-12,-2 1-16,-1 2 15,0 2-131,-1 1 47,-1 0-109,1 5-301,-1 2-9,-1 4-106,-1 1-39,0 0-241,-2 2-187,0 0-1916,-2 6-1691,1-6 4498,0 2 0,3-10 0,2-2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3:05.80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77 5948,'5'0'0,"-1"0"0,-4 0 39,70-23 82,-44 15-37,54-19-24,-64 22-16,-1 0 27,-1 1-28,-2 2 84,-1 1 141,-1 0 121,-2 1 71,-1 1-43,-2 2-54,0 3-45,0 1-1,-2 2-13,0 2-43,-1 1-45,0 2 43,0 2 128,-2 1 12,1 1 8,-1 0-38,0 2-14,0-1 3,0 1-30,-1 0-9,0-2-127,-1 2-31,2-3-9,0 1-46,0-1-22,0 0-16,0-1-42,1 0-11,1 0-16,-1 0-22,0 1 3,1 0-12,0-1-28,0 0-110,0-1-45,1-2-48,-1-1-55,1-2-983,5 4 337,-2-5 927,4 4 1,-7-9 0,0-1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3:07.12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5104 6741,'13'-54'2535,"-1"1"0,9-39-861,-13 62-854,0-1-281,0 0 211,1-1-446,0-1-58,-1 0 971,1-2-1169,0 1 21,1-1 24,-1-1 36,0-1 27,1-3 18,1 0 65,0-4-450,0-2 461,0-3-18,1-4 23,0-1-23,0-4 15,3-2 192,8-33-196,-5 18-643,-5 25 0,-1 0 622,5-23 2,0 0-725,0-1 669,1-1 7,1-1-33,0 0-74,1-1 0,1 2-34,0-2-11,1 2-16,-1-2 2,3 0-40,-2 1-1,2 1-15,1 1-27,-1 4 50,2 1-25,-1 3 10,0 2 7,-1 3 49,10-26-32,-9 22 37,9-20 4,-13 28-322,0 1 361,-1 0 25,0 2 12,0 1-5,0 0-18,0 2 30,-1 0-172,7-21-437,2-3-100,-1 0-37,-1 7-32,-9 22-30,1 1 80,8-16-100,-7 14 1100,6-12-371,-8 17 42,-2 0 3,0 0 14,-2 2 1,4-14 2,-4 14 770,5-11-764,-6 17-2,0-1-64,0 1 41,-1 0 29,4-11-23,-4 11 13,2-8 362,-4 15-369,-1 0 6,0 2 196,0 0-640,-1 1 501,1 0-504,-1 0 212,0-1-208,0 2-11,0-1 58,0 3 14,0 0 393,2-6-10,-3 7-13,2-6 6,-3 9-1,1-1-3,-1 1-60,1 0-7,1-7 82,0 6 10,0-3-323,-3 7 16,0 1-10,0 1-7,-2 0 2,1 3 1,-1 0-68,-1 4 14,0-1 351,-1 3-18,1 1-1141,-1 1 537,-2 6-163,0-2-207,-2 5-263,2-2-275,0-1 1468,1 1 0,0-3 0,0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3:07.6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0 362 6109,'1'7'728,"0"-1"-627,-1-6 1293,0 0-1204,26-69-16,-15 44 0,21-53-17,-22 59-45,1 0 0,0-1-17,1 1-27,1 0-7,1 0-27,0 2-34,0 1-6,0 2 1,0 1-1,0 3 101,2 0 68,-3 6 83,1 0 387,-3 7-364,-2 1-12,0 3-66,-3 1-23,0 2-23,1 2-38,0 1 122,3 8-106,-2-4-16,2 7-3387,-4-6 3376,1 0-7,-1 0 1,1 0 111,2 7-83,-2-8 11,1 5 72,-2-4 3264,-1-6-3414,0 2-23,-2-6-12,0 0-16,-1-2-22,0 1-101,2 1-28,-2 0-96,2 0-677,-1-1 22,0-1-3058,1 1 2599,-1-2 1361,-1 0 0,0-3 0,-1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04.4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57 5739,'0'-5'885,"0"1"4128,0 4-4856,-3-28-62,1 27 6,-1-17 184,0 64-183,3-10-3338,-2 48 3304,2-35-24,0 19-2245,0 26 2196,1-32-709,1 6 0,0-1 653,1-11-696,1 2 0,2-1 573,-2-14-549,7 43 201,-6-55-1053,4 22 1585,-5-37 0,0 1 0,-3-14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04.7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65 5739,'8'2'0,"-2"0"0,-6-2 773,0 0-431,66 1 33,-39-1 398,64 1-443,-63-2-67,10 0 45,1-3-246,-9 0-45,7-2-51,-14 2-39,-1-1-856,20-8 929,-12 0 0,3 1 0,-21 5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05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 4 6927,'-48'55'280,"9"-9"-5885,37-27 5633,0-5 1398,2 4-1404,0-6 821,1-1-843,8 5 62,-2-6 128,9 4 3303,-6-10-2922,14 0-286,-11-3 1038,15-14-1043,-18 4 157,6-20-247,-12 14 84,-2-22-318,-4 17-2522,-15-29-111,8 31 2677,-9-12 0,14 25 0,2 3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06.6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 3 5997,'-2'-1'1070,"0"-1"1781,2 2-2616,-15 75-45,11-45-27,-12 59-453,15-62 363,-2 0 89,2 0-185,0-1-21,1 9-62,0-9-578,0 16-1478,5-12 469,-1-4 1693,6-7 0,-7-17 0,0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5:55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0 6036,'-8'89'1311,"1"-15"-1009,5-56-73,0-1-72,1 1-50,-1 0-46,1-1-27,1 0-12,0 0-16,0-1-17,0-1-6,0-1 6,0-1-6,0-3-6,0 0 1,0-2-174,0 4-291,1-3-79,1 3 566,-2-4 0,1-5 0,-1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07.1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 5739,'5'-5'0,"-2"0"0,-3 5 392,0 0-352,7 73-676,-5-43 664,6 56-11,-6-62 163,0-1-163,0 0 5,-1-2 40,0 11-51,-1-13-17,2 10 495,-2-21-444,2 0 0,-1-8 129,4-6-124,-2-1 28,9-20-66,-5 11-7,3-13 23,1 4-22,-2 5-1,3-6 12,4 1 0,-4 6 84,14-15-45,-13 18 129,19-10-79,-19 19 762,17 1-465,-18 9 466,13 18-690,-15-5 325,5 30-392,-11-22-22,1 32-141,-5-31-598,1 25 133,0-33 516,5 10 0,-3-21 0,3 1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07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0 6171,'8'5'800,"-2"-1"-430,-6-4 1899,0 0-2191,-5 69-44,3-44-46,-4 54-60,5-61-80,0 0-77,0-1-646,1 2 254,0-6 621,5 4 0,-3-11 0,3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07.8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0 7722,'0'85'509,"0"-12"-363,0-44-12,0 2-50,-2 4-5,1 4-23,-2 1-17,0 3-332,-1 0 293,0 1 11,-1-1-11,0 1 6,1-1 10,-1 0-10,1-2-17,-1-4 64,0-4-126,1-5-56,1-4-73,1-4-106,1-5-95,1-3-17,0-2 252,0-3-947,0-2 1115,0-3 0,0-1 0,1-1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08.0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 8635,'95'-24'-202,"-15"4"-33,-60 15-90,-1 0 102,1 3-248,-1 0 95,-1 1-822,-2 0 1198,-4 1 0,-5 0 0,-3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08.3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5739,'2'52'1680,"0"0"1,2 29-1547,-4-52-55,0-3-124,0-6-17,0 3-78,0-10-118,0-3-117,0-1-2319,1-6 2694,0-1 0,1-3 0,-2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08.5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5739,'0'0'0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09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168 555 5739,'-9'4'605,"2"-1"-392,7-3 1478,0 0-1596,-58 65-22,41-42-17,-44 49-11,56-60 0,1 0-6,1 0 6,1-2-17,1 0-12,1-2-10,0-1-17,0-1 22,1-1 23,1 0 16,1-3 28,3 0 1,0-2-18,3 0-9,0-4-8,2-1-72,6-12-22,-3 2-18,5-7-38,0-4 78,-6 7 5,4-6 1,-6 9-17,-2 2-17,-1 4-6,-3 2 17,0 4 174,-2 3 0,0 9-51,-2 7-55,0 3-23,2 13-34,-1-14-145,8 13 134,0-20 45,3 1 22,0-9 6,-3-2-11,2-3-6,1-2-22,2-3-78,9-9 27,-5 2 0,6-6-128,1-5 72,-7 5 6,6-8 40,-8 7 27,0-2 28,1-2 17,-1-1 34,7-15-6,-6 9 5,4-9 74,-4-1-29,-5 10 34,2-12-3414,-7 15 3386,0-1-23,-1 3-16,0 0 45,-1-7 55,-1 4 130,-2-5-107,-2 13 3398,-2 6-3208,-2 6-178,0 3-40,-2 2-68,0 4-55,0 2-62,0 2 12,-1 3-46,-4 9 46,0 1-6,-2 6 16,2-2 1,-1 0 5,1 3-5,-1 0-40,-1 16 17,4-8 0,-2 12-5,3 3 44,1-11 23,1 10-6,1-15 17,3-1 23,0 11-29,2 2-27,4 8-7,4-2-4,1-15-29,1-4 22,-1-11-5,0-1 0,1-1 17,1-2-45,3 0 39,-3-4 6,3 0-6,-3-5 6,-2-2 6,2 0-23,-5-2-28,0 0-40,-1 0-16,0 0-145,2 2 82,-3-1-54,0 1-326,-3-1 219,0 1-78,-1 0-1171,-1 2 1585,0-1 0,0 0 0,0-3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11.6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1 5739,'0'5'0,"0"0"734,0-5-510,0 67 17,0-40-12,0 54-10,0-56-46,0 1 1,0 1-40,0 2-11,-2 0-27,2 2-24,-2 0-10,1 1-23,-1 1-22,-1 1-11,1 2-12,-1 0 0,1 0-55,-4 27 5,3-23-23,-3 19-21,3-31-40,1-2-79,-1-4-55,3-2-292,-1 3 348,1-10 28,0 2-432,1-10 616,0-2 6,1-2 0,-1-1 0,0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11.9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1 155 5739,'7'-1'695,"-1"1"-449,-6 0-5,0 0-23,73-16-867,-40 8 766,60-13-16,-60 12 170,0 0-266,0-1-27,-2 0-23,-2 0-33,-2 0-23,-4 0 575,-2 1-703,-2 1-35,-5-1-60,-2 3-332,-4 2 656,-2 1 0,-3 2 0,-1 1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13.2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0 227 7554,'30'-10'364,"-4"-1"-297,-19 0-11,-1 0 0,1-2-23,-1 0 1,1-1-12,-2-1 1,1 1-1,-2-1-16,0 1 5,0 0 0,-1 1 0,0 2-11,0 0 0,-2 2-5,1 1 5,0 2 0,-1 1 5,1 2 7,-2 0 32,1 1 775,-1 1-758,-1 7 12,1 0 0,-2 6 5,0 0 1,-1 1 16,2 2-33,-1 3-1,0-1-22,0 2 1,0 0-12,1-1-12,-1 0-21,1 1-29,0-2-27,0 1-12,0-1-22,1-1-34,0-1-11,0-2-28,0-1-40,0-2-44,0-1-79,0-2-83,1-1-84,0-1 5,1 0-717,0-1 1210,-1-1 0,0-1 0,-1-1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6:05.8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2620 5739,'3'-4'0,"0"1"1820,-3 3-1484,2-1 0,-1 0-17,3 0-50,-3 1 102,0 0-265,1 0-28,1 1-78,0-1-56,5 0 34,-4 0 56,6 0-1,-5 0 51,7 0-56,-6 0 17,11 1-45,-9 0-34,12 0 6,-10 1-84,13 0 62,-12-1-12,5 0-16,-3 0 5,10-1 79,-5 1 11,15 2-17,-20-2 0,16 3-12,-17-2 40,18 2-11,-16-2-11,8 1 11,-10-1-1,-1-1 35,17 3-62,3 0 22,0-1 84,8-1-56,-23-2 17,17-1-50,-17-1 27,18-1-10,-19 0 5,20-1-39,-21 3-1,21 0 12,-21 1-16,10 0-40,-8 3-12,11 4 63,-7-1 22,17 5-1,-22-8 12,20 3-16,-18-4 32,20 2-32,-19-3-57,22 2 28,-23-2 6,10 1-12,-6 1-10,2 0 5,8 0 56,13 0-39,-16-2 11,8 1 0,-11-2-23,20 0 18,-11 0-46,28 0 40,-37 0 11,31-2 6,-30 2-1,32-5-5,-30 2-11,16-2 0,-10 1-23,23-5 17,-15 3 17,12-2-39,-21 2 50,23-2-16,-16 2 5,34-3 0,-47 7 11,35-4-5,-36 5-12,36-3-5,-35 3 0,37-1 11,-36 1-12,34 0 1,-35 0 11,15 1-5,-11 0-23,22 0 28,-15 0-51,28 0 34,-42 0 5,11 0 18,-10 0-23,3 0 6,6-2-73,13-3 67,-17 0 12,7-1-23,-14 1-28,13-2 39,-9 2-56,19-4 39,-29 6-55,24-2 72,-21 2-33,27-1 44,-26 3-39,28-3 17,-27 2-73,30-4 79,-29 3 0,12-2-85,-9 0-190,18-3 253,-11 1-46,23-6 73,-35 8-95,23-7 28,-25 7 6,9-3-135,-1 3 140,-10 1-134,20-2-6,-11 2 124,-1 0-29,-2 0-369,0-4 173,3 1 314,0-1 0,8-2 0,-20 6 0,17-7 0,-17 5 0,6-1 0,-3-2 0,2 0 0,1-2 62,5-4-12,-13 8-33,16-9-28,-16 9-23,16-11 18,-15 9-18,14-14 23,-15 10-6,6-6 11,1-4 6,3-5 0,0 1 0,6-12 0,-16 22 0,15-23 0,-17 24 0,10-15 0,-12 17 0,4-9 0,-2-3 0,1-4 23,-3 4 72,1-7-45,-6 18 1,2-9 117,0 2-135,-1 0-27,1 0 50,0-7-45,-3 17-11,2-12 6,-3 14 5,2-11-11,-1 9 22,4-22-5,-4 19 39,5-22-22,-2 22 22,3-11-28,-3 14-11,3-16-23,-5 15-5,2-14 11,-4 16-11,0-2-34,0-6 6,1 4 33,1-7 12,1 1-6,-1 7 5,2-8 1,-4 13 55,2-9-49,-2 11-7,0-5 12,-1 7 106,0-6-50,0 6 39,0-7-95,0 2 0,2-10-6,0 5 17,2-14-17,-2 16 23,3-21-18,-2 19 52,2-16-24,-2 18 1,0-5 11,-1 5-22,0-6-29,1-13 1,-1-4 5,1 2 0,-2 10 6,2 1-11,1-6-1,-2 4 1,1-7-12,-2 21-22,-1-10 12,0 11-91,0-16 79,0 13-33,0-20 44,0 20 11,0-6 6,0 5 17,0-3-11,0 3 16,0-9-28,0 14 1,0-10 5,1 10 28,1-11-17,0 10-22,2-17 0,-3 16 11,2-8 5,-1 8 1,-1 1-6,0-2-6,0 2 6,0 1 17,-1-2 0,0 3 162,0-11-140,0 11-44,0-15-7,1 12 1,1-9 11,0 10-17,0-14 6,-1 13-62,0-14 57,-1 17-18,1-9 17,0 10-11,-1-18 34,0 14 61,-2-18-33,0 20 72,-3-7-50,2 10 123,-7-3-151,4 5-17,-3 0 34,3 2 22,-6-1-33,4 0-1,-4 0 57,5 2 145,-5 0-151,3 0 129,-7 1-140,9 1 123,-8 0-146,9 0 57,-6 0-74,7-1 124,-7 0-89,6 0 50,-8 0-96,7 0 0,-9 0-5,8 0 11,-7 0-33,8 0 5,-4-3-12,7 1-184,0-5 72,2 3-833,5-5 111,-1 5 846,2-3 0,-2 5 0,0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13.5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5739,'5'0'812,"-1"0"3165,-4 0-3865,67-10-39,-45 6-34,53-8-22,-62 10-17,-2 0-11,1 1-12,-2 0-22,0-1-27,-2 0-35,0 0-78,0 0-134,-1-1-263,-1 1-354,1-1-1814,-1 1 2750,-1 1 0,-3 0 0,-1 1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15.9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14 5739,'-8'-2'157,"2"0"22,6 2 773,0 0-901,-54-5 5,39 5-34,-40-4-33,52 6 0,2 0-17,0 0 28,1 2 22,0 0 6,2 2 0,2 1-5,1 2-12,3 1 11,0 1 1,1 0-1,1 2-5,0-1-6,1 2-11,1-1-6,-2 2 6,1 0 0,-1 0 17,-1-1 28,-2 0 22,-2-1 17,-2-1 22,-2 0 6,0-1-5,-1-1-1,-2 0 1,0-1-18,-4-1 1,-1 1 5,-1-2-17,-1 0-10,-1 0-18,0-3-5,-1 0-23,1-2-16,-1 0-17,1-2-57,1 0-27,0 0-34,1 0-33,2 0-68,1 0-83,1-1-51,2-1-34,1 0-442,1-1 588,0-1 252,0 2 0,0 0 0,0 1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16.3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0 5577,'-25'47'-14,"1"-1"0,-14 31 3,38-64 434,3 0-451,1-1 148,2-2-160,1 0 68,0-2-79,1-1 198,1 0-332,1-1-28,0-1 213,0-1 0,-1-3 0,-4 1 0,-2-2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17.2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68 446 5681,'-37'90'16,"7"-17"-21,30-63 339,0-1-340,0-1 118,0-2-112,1-1 71,1-3-49,2 0 209,1-1-152,1 0 16,0-1 28,2-3-11,0 0-17,2-5-22,0-2-39,0 0-18,1-2-16,-1 1 0,-1 1 0,-1 0 6,-1 2-12,-2 1 1,-1 2 22,-2 3 61,0 0 476,-1 1-386,-1 6-39,1 0-39,-1 5-40,0 0-5,0 0-17,0 1-28,0 0-23,0-2-16,0 0 6,2-3 10,1-1 23,2-1 45,1-3 22,2 1 12,1-2 10,3-2-16,0-2-6,3-3-33,0-3-29,3-2-21,1-2-12,2-1-6,1-1 12,1-2-6,0-1 5,0 0 12,-1-2 17,0-2 10,1-2 7,-1-1-6,1-1-6,-1-2-11,-1 1-6,0-2-5,-2 2-6,0 0-11,-3 1-5,-2 2 16,-2 3 11,-3 2 17,-1 1 17,-3 2 17,-1 1 11,-3 1 6,0 2 5,-2 0 6,-1 2 5,-2 0 17,-1 1 12,-3 2 6,0 1-13,0 1-4,-1 2-18,0 1-11,0 2-5,0 1-17,0 1-17,0 1-6,0 2-5,1 2 5,-1 2 1,1 1 10,0 2 1,1 0-1,0 2 23,0 1-5,0 3 16,2 1 0,-2 2 28,1 2 1,-1 3-7,1 3 6,-1 0-11,1 2 0,0 1-11,0 0-11,1-1-34,1 0 5,1 0-21,1-3-12,2-1-12,0-4-21,2-2-1,1-4-16,2-1 11,2-3-12,1 0-10,1-4-1,0-1-5,-1-1 11,1-2-39,1-2-12,2-1-27,0-1-29,1 0 12,0 0-45,0-2-39,1-1-135,-1-2-45,1-1-10,0-1-23,0 0 39,-1 0 51,1-1-46,0 1-240,-3-1 644,0 1 0,-4 1 0,-3 3 0,-2 2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17.3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 5739,'-3'8'0,"1"-2"0,2-6 0,0 0 0,-9 52 0,7-37 0,-6 38 0,9-51 0,-1-1 0,1 0 0,0-1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17.6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6389,'0'0'0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18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13 5739,'0'-7'521,"0"1"-448,0 6 358,0 0-375,-15 38 0,10-21-11,-12 31-11,15-30-1,-1 1-5,1 2 0,0-1 11,-1 1 1,0-2-1,0-1 17,0-2-11,-1-1 5,1-2-5,0-2-17,0-2-12,1-2-16,0-3-5,2-2 369,0 0-280,0-9-45,0 1-5,2-7-12,1 1 0,1-3 1,1 0-1,1-2 12,2 1 11,-1-1 5,2 2 12,0-2-6,1 3-6,0 0-5,0 2 11,0 2 5,-1 2 23,0 1 23,-1 2 66,0 3 58,-2 1 60,1 1 0,-2 3-44,0 1-74,-1 5-61,-2 0-50,-1 4-45,0 1-29,-1 2-55,0 0-62,0 0-83,0-1-91,0 1-78,0 0-62,0-2-33,0 0-11,2-3 11,1-2 45,1-3-135,2-1 34,0-3 532,-1-2 0,-2 0 0,-2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18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113 3 5739,'-7'-1'258,"1"-1"-191,6 2 174,0 0-174,-3 47 0,4-27 34,-1 37 11,5-39-17,2 3 12,0 1-12,0 2-5,1 0-12,0 2 6,-1 0-17,0 0 40,-3 0 111,1 0 118,-3-1 89,0-2 113,-2-2 28,0-1-22,-2-1-1,-2-2-84,-4-2-67,-1-1-62,-2-1-83,0 0-79,-2-2-84,0-2-84,-1-2-45,0-2-50,1-2-73,0-1-73,2-2-190,2-2-236,0-1-453,4-4-5991,0 0 7111,4 0 0,-1 4 0,2 1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20.1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0 201 7363,'61'-63'179,"-13"11"-106,-47 40 11,-1 2 6,0 0 5,0 0-5,-1 2 5,-2 0-17,-1 1 6,-3 2-33,0 0-18,0 1-22,-1 1-39,1 1-50,1 1-68,-1 1-117,2 0-140,1 0-34,1 0-795,2 1 1232,0 0 0,1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20.9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3 5739,'-3'-1'2907,"0"-1"-2745,-41 42-28,33-25-10,-32 32-12,44-36 23,2-1 22,1-2 39,3-1 44,0-1 29,3-2 34,-1-2 27,1-2 23,1 0 5,-1-2-11,2-1-33,-1-3-39,-1-3-34,0 1-73,-2-1-51,-1-1-55,-2 1-51,0 0-28,-2-1-50,0 1-67,-2-1-85,1 1-105,-2 2-114,1-1-211,-1 2-309,0 1-325,-1 2-694,0 2 728,0 0 1249,-1 1 0,1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0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552 172 7979,'-18'-23'706,"3"3"-505,9 18-37,0 0-30,-1 0-16,0 0-12,-1 0 12,0 0 5,-1 1-6,-1-1 12,-1 1-17,-1 0 6,-1 0-29,-1 0-10,-1-1-12,0 1-11,-1-1 6,0 1-1,-2 0 6,1 1 1,-2 0-12,1 0 5,0 0-10,0 2-12,-1 1 11,2 2-11,-1 2-5,2 0 16,0 2-5,1 0-11,2 1-1,2 2-5,0 0-16,2 1 4,1 1-4,1 1-7,2 1-10,1 1-7,0 0 7,1 1-1,0 1 1,2 1 5,1 1 0,0 1-23,0 1 12,0 1-28,0 0 0,0 1-1,1 0 1,-1 1 0,2 1 5,-1-1 12,0 1-6,0 1 17,0 1 11,-1 1 0,0 0 11,0 1-11,0 0 11,-2-1-11,1-1 11,-1-1 1,0-1-7,0-2-5,0 1 23,0-1-18,-1 0 1,0 0 5,-1-1-22,0 0 28,0 1-1,0-2 1,0 0 0,1-1-17,0-2-6,-1-1-16,2-1 33,0-2-22,0 0 5,0-2 1,1-1-6,0 0 11,0 1 5,0-1-5,0 0-5,0 0 5,0-2-6,1 0 0,0-2-5,0 0-6,0 0 6,0 0-6,1 0 12,1 1-1,0-1-5,1 0 11,0 1 0,0-1 11,1 1-11,0 1 0,1 0-5,0 1 10,0 0 6,-1-2 17,1 1 12,-1-1 4,1 1 1,-1 0-6,0 1-16,0-1-1,-1 0 1,0 0-7,0 0 12,0-1-11,-1 1-6,1 0-5,0-1-12,0 0-5,-1-1 0,2-1 0,1 1-6,-1-3 0,1 2 17,0-2 0,0 0 0,0 0 0,1 0 0,0 1-11,-1-2 11,2 2-6,-1-3 6,0 2 6,-1-2 5,1 1 0,-1 0-11,0 1-5,-1-1-12,1 0 0,1-1 12,-1 1 5,1 0-12,-1-1 7,0 0-6,0-1-6,0 0 11,0 0-5,0-1 0,1 0 5,-1-1 12,1 1 5,0 0-11,0-1 0,-1 1-11,2 0 5,-1 0 6,0 0 6,1 0-6,0 0 0,0 0 5,0 1 1,1-1 5,1 0-16,0 0 5,1-1-6,0 2 6,0-2 11,0 2-16,0-1 10,1 1-10,0 0 10,0-1-5,0 0 0,1 1 0,0-1 11,0-1 1,0 0 10,1 0-5,0 0-12,0-1 7,1 1 4,-1-1 18,1 0-17,1 1-12,0 0 1,1 0-6,0 0 22,0 1-5,0-1 6,0 1-12,0-1 6,1 0 5,-1-1 12,0 1-12,0 0-11,1-1 6,-1 1-11,0-1 10,1 1-4,0-1-12,-1 1 11,1-1-17,1 0 12,0 0-6,0 0-6,-1 0 12,-1 0-6,1 1 11,-1-1-5,-1 0-23,1 0 6,0-1 16,-1 0 6,0-2 17,1 2-28,0-2-5,0 2 16,0-1-17,1 0 12,0 1 0,0 0-23,1 0 17,-1 0 0,-1-1 0,-1 1 5,-1-1-21,-1 1 27,0 0 0,0 1 11,0-1-5,1 0-6,1 0 1,-1 0 4,1 0 12,0 0-11,0 1 6,0-1-12,0-1 11,0 1-11,-1-1 1,1 1-7,-1 0-5,1-1 17,-1 1 11,0-1 0,1-1-11,-1 0 0,-1-1-12,0 0 6,0-1 12,0 1-23,-1 0 11,0 1-11,-1 0 6,0 0-6,-2 1 0,1-1-6,-2 2 6,1-1 0,-1 2 0,0 0 11,0 0-28,0 0 23,-1 0-6,1 0 6,0 0 5,-1 0-17,1 1 17,-1 0-5,0 2 5,1-1-5,-1 1-1,0-1-10,0 2 5,1-2 5,0 2-10,2-1-1,-1 0-11,1 0 12,1 0-1,0-1-11,0 1 6,2 0 0,-1 0 11,2-1 6,-2 0 5,1 1-22,-1-1 11,0 1-6,0-1 17,0 0 6,-1 1-17,0-1 11,-1 0-5,0 1-1,0 0 1,0 0-12,0-1 1,0 1-1,1 0 17,0 0 1,0 0-12,0-1 0,0 2 5,0-2-5,1 1 11,0 0-5,0-1 0,0 1 5,0-1 6,1 1-1,-1 0-4,1 0-7,1 1-5,1 0 6,0 0-1,1-1 7,-1 0-12,0-1 11,0 0 0,0-1 6,0 1-12,-1 0 1,0-1-6,0 1 0,0-2 22,0 1-22,0 0 17,0-1-11,0 0-1,0 0 12,0 0 0,-1 0 5,2-1-5,-1 0 0,2-1-6,0 1 6,0-1-17,1 0 11,0 1-11,1 1-5,0 0 22,1 0-11,-1 0-6,1 0-6,-1-1 6,0 0 0,0-1-6,0 0 12,1 0 5,-1 0 0,1 0 6,0 0 6,-1-1-23,1 0 0,-1 1 11,1-1-11,-1 1 22,0 0-5,1-1-11,-1 1 5,0 1-6,1 0 7,0-1-12,-1 2 5,1-1 1,-1 0-1,-1 0-5,-1 0 12,0 0-18,-1 1 6,0 0 6,-1-1-6,-1 1 5,1 0 1,-2 0-17,1 0 22,3 0-11,-2-1 11,3 1-11,-5-1-6,0 1 12,0 0-12,-1 0 1,1 1-1,-1-1 1,0 1 10,-2-1-10,4 0 10,-5 0-10,3-2 5,-5 1 22,0-1-11,-1 0 6,1 0 0,-3 0 22,1 0 6,-1-1 11,-1 0 33,1 0-49,-1 0-12,0 0 16,-1 1-32,0 0 16,0-1 5,0 1-10,0-1 16,1-3-39,0 2 17,2-7-23,0 6 6,3-8 11,-3 7 12,6-11 5,-7 8 22,7-16-28,-7 11 51,5-21-50,-6 17 66,2-24-55,-3 23-3381,1-21 3363,-1 20-4,0-9 10,4-22 34,-1 0-28,0-7-2263,1-7 2246,-3 35-324,0-39 319,-1 37-23,0-41 23,-1 41 22,0-40-23,0 42-875,-2-34 875,0 39 1675,-2-18-1641,0 19-1387,-3-12 1348,1 10 1389,-2-21-1384,4 25 1,-5-32-6,4 29 5,-5-36-10,5 33 10,-8-38 7,7 38-782,-5-25 770,6 31 11,-1-7 23,-1-6-28,1 5-6,-1-4 0,2 4 0,4 17-28,-3-17 16,3 17 2087,-1-25-2086,2 15 11,0-6 17,0 4-11,0 15 599,0-10-437,-1 13 3280,0-1-3336,-3 7-78,1 1 100,-6 0-72,4 0 279,-13 0-161,8 0 296,-13 2-196,10 1 6,-4 2 218,-8 6-437,10-3 107,-19 10-135,21-11 56,-10 7-84,16-11-84,-3 2-39,8-4-924,0-1 521,7 1 111,-2-1-2116,10 1-3994,-7 0 6514,2-1 0,-6 0 0,-1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21.3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50 137 5739,'1'-3'964,"0"1"-791,-1 2 34,-23 60 29,17-40 27,-17 45 39,25-55 34,1-2 78,2-2 74,2-2 44,-1-2 34,2-2-28,0-1-46,1-3-72,1-3-56,1-4-77,0-2-63,1-3-56,-1-2-73,1-2-45,-2 1-33,0-1-23,-2 1-38,-1 0-57,-1 1-90,0-1-117,-1 0-129,0 2-190,-1 0-292,0 2-364,-1 2-1937,-1 4 3220,-1 1 0,0 5 0,-1 1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21.6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 15 5739,'3'-8'661,"-1"2"-504,-2 6 940,0 0-957,-9 73-39,6-44-531,-7 59 525,7-60-6,-1 2 162,0 2-178,-1 4-28,1 1-23,-2 3-22,1 1 0,1 0 11,-1-1-5,0-2-34,-1-1-39,0-2 70,1-2-109,0-2-1,1-3-27,1-2 243,0-5-305,1-3-28,0-5-39,1-4 6,1-3 27,-1-3-588,1-1 818,0-7 0,0 4 0,0-4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21.9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0 145 5795,'53'-18'3694,"-1"0"0,37-13-3291,-64 21-56,-1 0-72,0 1-40,-1-1-50,-3 2-51,-1 1-39,-3 1-22,-2 0-22,-3 3-12,-1-1-17,-4 2-11,-1 0-27,-2 2-12,-1 0-516,-1 0 158,-1 2-236,0 1-335,-1 3-746,0 0-3355,-2 1 5058,0-1 0,2-2 0,0-2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37.6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664 1 5739,'-94'24'2623,"-1"1"0,0 0 1,19 7-2622,8-11 1,-20 5 0,6 2 0,33 0 19,41 10 1,3 0-1,2-1 0,2 0 1,1 0 10,2-2 7,1-1-7,3-4 12,1-1 0,1-4 0,1-3 16,1-3 6,2-4-11,1-3 6,1-2-6,1-3 0,0-1-6,2-4-5,0 0-17,1-3-33,1-2-35,1-3-77,1-1-152,-1-3-375,1 1-1384,-1-1-3584,-2 1 5612,-4 1 0,-7 5 0,-3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37.6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2 5807,'-8'-1'1786,"1"1"-1417,7 0 1783,0 0-2018,-36 40-50,25-24-39,-27 32-12,36-36 12,-1 0 17,3 0 5,-1-2 6,1 0-12,0 0 1,1-2 11,2 0 16,0-1 7,2 0 4,0-2 18,1-1 33,0-1 51,1-2 33,1 0 23,0-1 5,-1-2-16,1-1-23,-2-3-62,0 0-50,-2-1-61,1-1-29,-2 1-44,0-2-6,-1 1-51,0 0-61,-1-1-78,1 1-101,-2 1-136,0 1-194,0 2-354,0 0-448,1 2-1629,0-1 3080,0 2 0,0 0 0,0 1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37.6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20 5739,'-4'-11'0,"1"2"0,3 9 588,0 0-442,-6 67 16,4-44-38,-5 51-29,7-61-22,-1-1-40,0-1 6,0 0-5,0-1 0,1-2-29,-1-2 1,1-1-1,0-2 7,0-1 1007,0-1-947,1-7-21,0 0-23,2-5 11,0 1-5,1 0 16,-1 0 0,1-1 12,-1 0 22,0 0-11,1 1 5,1-2-11,0 2-22,1 0 0,-1 1 11,2 1-11,-1 0-5,0 2-1,0 1-5,0 2 27,0 1 46,0 1 111,0 1 84,0 3 51,-1 1 6,0 4-57,0 3-95,0 2-33,0 1-68,-1 2-39,-1 1-27,0-1-40,0 0-40,0-1-32,0-1-40,0-2-84,0-2-101,1-2-241,1-1-1299,0-3-734,1-1 2571,-1-1 0,-2-1 0,-1-1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37.6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5 5739,'-8'-3'1244,"2"1"-1099,6 2 1059,0 0-1098,-33 13 1,25-8 22,-25 11-12,34-10 1,2 2 79,4 5-136,0-3-27,2 4 44,1 0-27,-2-3 21,2 4 35,-4-5 33,-1 0 45,-1 1 27,-3-1 248,1 5-253,-2-4-22,-2 4 89,-4-1-196,0-2-27,-3 2-23,2-5-28,0-2-11,-1-2-29,2 0-122,-2-2 28,3-1-118,-1 0-650,3-2-461,2 0 0,0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37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 5739,'2'6'0,"-1"-2"2011,-1-4-1827,8 64 7,-4-46 44,7 47 51,-5-62 44,0-2 35,-1 0-29,1-1-23,0-3-49,-1-1 77,2-8-262,-2 1-51,1-5-34,-2 2-28,-1 1-33,-1-2-67,0 1-79,-1 0-112,1 0-201,0 1-309,0 1-13,1-2 0,-1 8 0,-1-1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37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75 5739,'0'3'118,"0"0"582,0-3-582,-4 28-6,3-21-56,-3 22-23,4-30-22,0 0 1,0-1-12,0-2 16,-1 1-4,1-2-1,0 0-6,0 1-5,0-2 0,0 1 0,0-1 17,0-1-17,0 1 0,0-1-5,1 0 10,0-2 1,2 2-6,0-1 5,0 0-27,1 1 33,-1 0-11,1 2 6,-1-1-1,1 1-10,0 1-1,0 0-5,0 2 0,0 0-6,0 1 11,0 1 6,-1 0 17,1 0 0,-2 1-6,1 1-5,-1 3-1,1 2 7,-1 1-1,0 2 6,-1 1-12,-1 1 12,0 0 17,0-1-1,0 0 18,0 0-1,-1-1 0,-1-2-5,0 0 17,0-1 5,0-1 11,0-1 23,1-1 28,0-2 5,1 0 135,-1-2-280,1-4 22,1-1-11,0-4 11,2 1 0,1 0 6,1-2 6,0 1-12,0-2 0,2 1-11,-1-1 0,2 2-6,-1 0 12,2 1-12,-1 1 23,-1 1-17,2 1 6,-2 2 16,1 0 29,-1 3 49,0-1 46,-1 2 44,0 3 1,-1 1 11,0 3-6,-2 0 0,1 2-22,-1 0-40,-1 1-27,0-2-23,-1 1-23,1-2-38,-1 0-40,0 0-45,-1-1-33,1 0-28,-1 0-28,0 0-29,0 1-44,0-1-62,0 0-78,0 0-95,0-1-45,0 0-1406,0-2 1910,1 0 0,-1-2 0,0-1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37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85 6255,'-2'-46'84,"-1"9"-23,-2 37 6,1-1-27,0 1-12,-1 0-6,1 1 12,0 1-6,0 3 0,-1 2-6,2 1-22,-1 2 22,1 2-5,-1 0-6,1 1-5,0 0 5,1 0-11,1 2 6,0-2-6,1 0 0,0-1 11,0 0-11,0-2 6,0 0-12,0-2 17,1-1 0,1-1-5,1-1 11,0-2-6,0 0 6,0-2 5,0 0 29,1 0-12,0-1 17,1-2-6,0 0-11,0-2-16,1-1-29,0-2-5,0 1-6,1 0 0,1 0 6,-1-1 0,1-1-6,0 1 6,0-2 5,0 0 6,0 1 12,0-1-1,0 1 11,0-1 6,1 1 6,-2-2 5,1 2 0,0-2-5,0 3 5,0 1 0,-2 2 17,1 1 39,-2 1 73,1 2 62,-2 1 11,-1 3-6,0 4-45,-1 2-33,0 3-23,-2 1-38,0 1-18,0 0-56,0 0-22,0 0-5,0-1-23,0 0 0,0-2-11,0-1-6,0-2-28,0-2-17,0-1-16,0-2 0,0-3 5,1 1-34,1-2-105,0-3-136,1-1-872,-1-3 609,1 0 639,-3 0 0,2 4 0,-2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578 101 5739,'3'0'1602,"0"0"1199,-3 0-2611,-33 9-39,20-6-44,-26 7-18,30-8-16,-2 0-6,-1-1-5,-1 0 11,-1 0-12,0-1 6,-1 0 12,-1 0-6,-1-1-12,0 0-5,-2 0-5,2 1-29,-1 0-11,0 0 6,2 1-6,-2 2 23,2 1-6,-1 1-6,1 1-27,1 2 10,0 0-5,-1 0 0,-1 1 6,0-2-17,-1 1 16,2 1-16,0 0 0,2 1-17,2 2-17,1-1 34,3 2 0,0-1 5,1 2 0,2 0 1,1 2-18,1 1 23,2 1-11,-1 3 0,2 1 11,0 2-6,0 2 23,0 1-11,1 1 5,0 1-5,2 1-29,1 1 23,1 1-11,0 2 11,1 1-11,1 0 6,0 3-243,-1 0 566,1 1 4,-1 1 12,0-1 4,-1 1 10,0-2 8,-1-1-4,0 1 1,-1-1-313,1 1-14,-1 0 7,0 0 9,-1 0 4,0-1 25,0-1 13,-2 0 7,1 0-67,-1-2-13,1 0-15,0-1-9,0-1-3,1-2-29,0-1-2,0-1-12,0 0 75,0-1 3,0-1 9,0-1-7,0-1-68,-1-1 4,1 0-8,-1-1 247,0-1-239,0-1-4,0 0 375,1-3-15,-1 0 64,0-2-21,1-3-61,-1-1-4,1-1-39,0-2 22,0-1-422,0 0 2,0 0 26,0-1 6,-1 1 111,1-1-51,-1 1 113,0-1-62,-1 1 118,1-1-48,-1 1 35,1 0-71,0 1 1,0-1 11,0 1-43,0-2-4,0-6-266,0 12 253,0-11-417,1 13 434,-1-7-92,0 0 78,1 1-55,-2 1 103,1-1 144,-1 1-158,1 0 340,0 0-361,0 0 61,0-7-275,1 12 232,-1-11-155,0 13 124,1-10-97,1 0-18,0-1-54,1 0-27,0-1 179,1 0-283,1 0 93,1-1-160,1-1 40,1 1 27,1-1 33,2 1 73,0-1 32,1 1 48,0 0 31,1-2 29,1 2 35,0-2 15,0 2 21,2 0-11,1-1 10,0 0-2,0-1 7,1-1 12,-1 0-2,1 1 5,1 0-24,0 0 23,1 0-15,0 0 17,0 0-22,0-1-1,-1 0 9,1 0-4,-1 1 14,0-1 13,0 0-24,0 0 16,0 0-3,1 0-14,-1-1 15,1 0 0,0-1 7,1 0-28,-2 0 22,0-1-4,-1 0-2,0 0 0,-2 0-1,0 1-13,1 0 36,12 0-35,-11 2-1,14-2-7,-19 2 0,8 0-13,1 0-6,5 0 12,-4 0 0,1 0 5,-12 0-3368,13 0 3375,-11 1 1,7 0-28,10 3-2234,-8-1 2257,10 0-28,-1-2 48,-8 0 67,18-2-78,-16 0-23,10-2 17,-18 1-20,20-4 9,-11 2-22,17-2 33,-20 2 22,7 1-22,-16 2-144,21 0 144,-18 0 6,27 1-12,-29 0 2164,26 0-2158,-11-1 37,1 0-26,-3-1 6,1 2-6,-12 0 3290,29 0-3290,-10 1 117,0 1-117,-3-1 34,0 0-22,-11-1 27,29 2-16,-7 1-34,-5-1 5,12 3-10,-34-4 10,23 1 1,-24-1 16,17-3-16,-19 0 11,5-1 27,5-1-16,-9 3-5,19-2-34,-20 3 27,17-2-4,-19 1 269,18 0-253,-18 0 22,18-1-39,-19 0 45,16-1-44,-16 2 38,15-3-39,-15 2 28,13-3-22,-14 3 28,16-5-34,-16 4 23,20-3-23,-17 4-5,21-1-6,-20-5 11,12 10 17,-13-11 22,9 9-33,-8-6 5,13-7-22,-15 8 0,16-7 0,-16 8 17,15-7-6,-17 7-3375,8-6 3370,-11 6-12,3-2-10,5-4 21,-2 1-5,3-1-28,-2 0 28,-10 5 3443,6-4-3427,-9 4 12,3-4-5,-3 5 5,0-4 5,1-11-27,1-4-12,1-4 1,-1-14-1,-3 21 12,0-22-6,-1 19 5,0-7-10,1-12 10,0 15 12,3-38-17,-3 35 11,3-35-11,-3 37 12,0-36-1,0 35 17,2-38-23,-2 37 29,5-33-17,-4 36 0,2-31-6,-3 34-3370,1-21 3376,-2 25 0,0-6-645,-1-7 645,0 10 22,-3-33-28,1 29 0,-4-40-11,4 36-5,-2-29 5,2 20 5,1-22-5,1 20-2030,-1-14 2035,0 31 12,0-7-22,-3-18-23,-1 4 11,-1-7 11,-2 0 6,4 30-28,-4-24 23,5 27-23,-4-21 22,4 25 2031,-3-16-2036,4 20 656,-2-11-645,2 14 3380,0-9-3380,0 10 28,-1-9-11,1 11-6,-3-8 6,0 4 39,-4-3-39,3 5 78,-8-4-50,8 8 67,-9-3 34,3 5-79,0 0 34,-2 1-6,5 1 106,-7 0-94,5 0-11,-4 1-7,4 1-22,1 1-39,-1 0-16,1 1-18,1-1-11,1 1-33,1-1-45,1 1-74,2-1-111,0 0-39,1-1-308,1 0-281,1 1-649,0-2-4520,1 1 6077,0-1 0,0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37.6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6971,'2'-10'3725,"0"2"-3859,-2 8-107,0 0-202,57-13-476,-38 10 919,45-7 0,-57 10 0,-1 1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37.6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360 0 5896,'-4'0'1322,"1"0"436,3 0-1528,-64 26-707,43-13 695,-50 22 216,60-17-244,0 2 111,1 0-145,-1 3 35,1 1-29,1 1-28,0-1-27,2 1 286,2-2-359,0-1-6,2 0-6,1-2-11,2-2 1,-1-2-18,1-2-11,1-2 12,0-2-7,3-2 1,0-1-6,2-1 17,1-1 17,1-1-6,0-1-5,2-1-12,0 0-5,-1 0 0,1 0 22,0 1-5,0 0-1,1 3 12,-1 1 6,2 2 5,-2 4 0,2 1-12,-1 3 7,0 3-18,0 2 7,-2 3-7,0 2 12,-2 2 5,-2 2 23,0 1 11,-2 1 45,-2 0 39,0-1 39,-1-1 40,-3-2 27,-1-3 1,-4 0-6,-2-4-12,-2 1-33,-2-4-16,-1 1-35,-2-2-10,0 0-18,-3-2-16,0-2-11,-1-2-40,-1-3-22,0-1-28,0-2-17,1-2-16,1-2-29,3-2-61,2 0-101,4-2-140,2-3-213,3-3-398,4-2-565,1-2-2829,4 0 4369,-1 0 0,1 6 0,-1 3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37.6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7778,'20'44'128,"-3"-7"-139,-15-25 6,-1-1-40,0 0-17,-1 0-16,1-2-45,-1-1-1,1-1-38,-1-2 0,0-1-6,1 0-6,-1-3-177,1 1 0,0-2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37.6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 5739,'72'-11'0,"-15"3"0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37.6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 6260,'-8'9'616,"2"-2"-448,6-7 2403,0 0-2291,-13 64-33,12-46-23,-8 49-17,17-64-11,1-2-6,2 0-11,0-1-22,0-2-17,0-1-140,13-66 0,-15 50 0,8-48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37.6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72 5739,'-9'-5'1356,"2"1"-1026,7 4 2930,0 0-2874,-6-3-72,4 2-101,-4-3-79,5 4-61,0 3-34,0 1 0,-1 3 0,0 3 6,1 3-11,0 2-17,1 3 5,0 2-5,0 1 16,0-2-10,0 0 5,1-2-6,1-2 1,1-3 5,0-1 22,0-3 85,1-3 83,1-2 96,2-2 39,0-1 0,1-4-68,0-2-50,1-6-44,-1-1-57,0-3-22,0-1-33,-1-3-23,0 0-23,-1-1-16,-1 0-23,-1 2-33,-1 0-39,-1 1-62,0 2-84,-1 2-123,-1 3-180,0 2-184,0 2-275,0 2-560,0 1-2890,0 2 4436,0 0 0,0 2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37.6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12 102 6840,'-6'93'229,"2"-13"-184,4-59-6,0 2 118,1 0-134,-1 1 11,1-1-34,0 0 0,0-1-16,1-1 84,-2-3-56,2-1-12,-2-2 0,1-1 0,-1-2 5,0-3 23,0-1 28,0-2 62,0-3 44,0-1 208,0-1-365,0-5-27,-1 0 27,0-5-5,0-1-11,-1-2 22,1-2-5,0-2 0,0-1 16,0-2-11,0-2 0,1-2 12,0-1-6,0-1 33,0 0 0,0 0 40,0 0 16,0 0 12,1 0 28,0 1-1,2 0 13,1 2-18,0 0-11,1 2-29,1 2-4,2 0-12,0 2-12,1 1-10,0 1-12,2 3 1,0 0-18,1 3-5,0 1-11,0 2 34,0 3 33,-1 2 28,-1 3 16,-1 3 7,-1 2 5,-1 3 0,-2 0 17,-2 2-23,-1 1-11,-1 1 0,-1 0 1,-3 1 27,-1 0 0,-4 1 11,-1-1-5,-1-1-6,-1-1-16,-1-4-39,-1 0-46,1-4-72,0-1-90,2-2-141,1-1-268,2-1-565,-1-1-3664,3-1 4750,1 0 0,3 0 0,0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37.6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447 19 9313,'-54'-10'532,"8"2"-415,36 9-5,0 2 12,-2 1 21,-1 3 40,-1-1-17,-1 2-39,0 0-12,-1 1-38,1 1-6,-1 1 5,0 0-33,0 4-6,0 0 0,1 2-22,0 1 11,1 2-6,-1 0-16,2 3 16,0 1-22,1 0 0,0 0-16,2-1 4,0 0 7,0-1-1,3-1-5,0-2-6,2-2-5,2 0-1,2-2 12,0 0-6,1-1 1,1 0-1,2 1 0,1-1 0,3 0 6,2-1 0,1 0 0,3-1 11,1 0 0,2-1 11,1-2 6,3 0-1,0-3 18,2-1 0,1-3-1,1 0-10,0-1-7,1-4 1,-2 0-6,1-4-5,-3 1-12,0-1-27,-3-1-46,0 1-72,-3 0-118,-1 0-151,-1 1-336,-3 0-3159,-2 1 3915,-1 1 0,-4 2 0,-1 1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37.6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 1 7064,'-37'76'84,"7"-10"-56,30-51 38,2 1-44,1-1 17,1-1-17,2-1 25,1-1 4,1-2 40,1-2 21,0-1 23,1-3 61,1-1 33,0-2 12,1 0-6,-2-3-11,2-2 1,-3-2-6,1-3-23,-3-1-45,0-2-28,-3 0-39,-1-2-11,-2 0-17,0 0-34,-1 1-27,-1 0-40,-2 2-62,-2 1-72,-2 0-73,-1 1-112,1 2-152,0 0-145,1 3-1506,1 0 2167,2 1 0,1 2 0,2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37.6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7089,'2'72'174,"0"-10"-146,-1-45-6,0-1-22,-1 1 0,1-2 6,-1-1 5,1-2 22,-1-2 1,1 0 95,-1-2 375,0-3-392,0 0-73,0-5-50,0-6-40,0-5 12,0-1-90,3-16 96,0 12-40,8-22 73,-6 21 45,9-16-29,-8 20 68,9-9-56,-9 16 208,6-3-102,-6 9 314,4 10-274,-5-2 454,5 22-388,-6-14 505,1 24-526,-4-22 245,-2 22-402,0-23-124,-1 14-27,0-21-706,2 6 319,0-13 476,1 1 0,0-4 0,1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0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325 159 9694,'-55'-10'403,"9"2"-302,37 6 11,-1 1-28,0 0-12,0 1 7,0 0-12,-1 0 0,-1 2 163,-14 15-197,11-6 40,-23 26-45,25-19 17,-13 26-39,18-23 10,-7 30-16,11-27-5,-1 34-1,4-29-5,3 40 0,0-35-45,7 46 33,-4-43-21,4 35 21,-4-37-16,6 39 39,-6-36 5,3 13 1,-1 1-6,-2-10-102,1 4 1,-2-1 118,-1-8 22,-1 9 0,-1 0 1,-1-2-10,1 9 1,-1-2-20,-1-12 28,-1 4 1,-1-1-7,0-7 124,-5 43-95,5-47-6,-1 16-11,1-24-12,1-2-10,1-1-12,0 13 0,1-12 442,-3 27-43,2-27 39,-2 26-31,2-27 225,0 22-216,1-24-27,3 20 9,-1-23-435,5 18-19,-2-20-8,7 18-33,-5-18-32,7 16-5,-9-18-71,10 12 81,-8-15-27,11 8-4,-9-9 38,13 6-34,-11-7 21,15 5-50,-12-7-58,19 5-25,-16-4 26,23 5 16,-21-5 95,23 6-22,-23-7 51,25 5-33,-25-5 157,26 2-15,-25-5 33,28 1-28,-25-2 39,28 0-55,-26-1 28,29-2-45,-30 1 17,29-1-7,-30 3-10,24-1 27,-27 1-16,23-1 5,-23-1 17,25-5-34,-25 2 29,29-7-35,-27 7 12,28-7 12,-28 7-46,28-6 34,-28 7 11,27-7-22,-27 6 17,27-5-29,-28 7-5,26-3 34,-27 4-6,26 0 11,-26 2-17,25 0 1,-25-1 33,23 0-28,-24 0-6,22-2 6,-23 2-11,22-2 17,-22 3-29,22 0 18,-23 1 38,24 1-33,-23 1-5,23 2-1,-23-3 0,23 0 12,-23-2-6,23 0 11,-23 0 6,24 0 0,-24 0 28,24 0-45,-24 0 56,22 3-56,-23-1-34,24 3 45,-23-3-5,22 1 11,-23-3 11,20 1-23,-21 0 34,21 0-44,-22-1 22,21 0-1,-21 0-4,19 0 4,-20 1 18,19 0-40,-19 0 40,18 1-51,-18-2 6,17 1 28,-17-1-12,15-1 12,-15 1 34,16-2-35,-16 1 35,17-1-40,-17 1 39,19-1-38,-19 2-7,20-2 1,-20 1 39,17 1-29,-18-1 7,15 1-1,-16 0 62,20 0-56,-18 0 6,19 0-17,-19 0 16,14 0-33,-17 0-17,10 0 23,-13 0 22,7 0-28,-8 0 34,3 0-34,-5 0 0,3 0 11,-4 1-17,5 2 1,-4-2-7,4 1 24,-6-2 77,6-2-89,-4 0 34,9-5-17,-7 3 78,9-6-28,-10 4 11,9-10-66,-8 8 55,12-12-45,-11 11 34,13-15-50,-12 13 16,9-13-16,-10 15 16,10-13 1,-10 13 94,5-13-61,-9 12 67,4-15-100,-7 14 33,3-20-45,-2 17 28,0-20-16,-1 18 33,-1-21-34,0 20 79,0-33-79,0 29 34,0-22-45,0 27 40,0-20-23,0 18 11,0-24-22,0 23 5,-1-26-22,1 24 51,-2-30-57,2 27-11,0-32 23,0 31 11,0-34-6,0 33-17,0-32 12,0 33 11,-1-34-29,0 32 24,-2-36 10,1 33 28,-4-37-44,3 36-17,-5-41 11,5 40 0,0-41-11,2 44 11,0-35-6,1 38 0,1-28 6,0 32-22,1-25 22,0 28 6,0-22-1,-1 24-10,1-27 21,-1 26 7,0-17-12,-1 22-5,-4-10-1,1 11-22,-6-15 22,4 14-18,-6-21 13,7 19-12,-3-16 1,5 19-17,0-17 17,1 15 6,0-14 23,1 20 5,-2-7-17,2 9 39,-4-4-39,2 5-17,-7-9-17,6 7 33,-5-7 1,5 9 33,-2-7-17,2 7 146,-3-5-95,4 7 50,-5-1-55,5 2 83,-8 2-117,4-1 151,-20 1-73,13 0 129,-17 0-107,18 0 342,-16 2-439,17-1-124,-9 3-75,16-3-590,0 1 347,3-2-8884,10 1 9292,-4-1 0,4 1 0,-6-1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37.6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5 5739,'-9'-3'880,"2"1"-696,7 2 1188,0 0-1321,-33 14-18,25-8 6,-25 12-11,33-11-11,0 1-6,0 1 12,2-1-1,1 1 6,2-1 112,11 18-89,-7-12 189,11 24-128,-14-24 141,1 14-118,-6-13 464,-8 19-426,3-19 270,-16 17-376,11-23-28,-11 4-44,10-10-382,-9 0 57,12-2-1222,-4-1 846,12-2 706,2-1 0,-1 1 0,1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37.6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2 102 5739,'-1'4'0,"0"-2"1887,1-2-1702,8 67 6,-2-47 21,6 51 29,-3-64 73,0-3 0,2-2 845,15-10-963,-11 1 264,18-22-343,-22 12 85,6-27-197,-11 23-223,-1-24 11,-4 25-1143,0-19 554,-1 24 796,0-7 0,0 16 0,0 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37.6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7 8668,'-9'62'168,"2"-9"-129,7-35 6,0 0-11,0 1 5,0-1-10,0 0-7,0-1 6,0 0 22,-1 2 1,-2 3-62,1-8-57,0 0 85,2-13 336,0 0-235,0-5-51,0 0-34,2-4-10,-1-1-12,2-2 28,2-12-22,-2 7 84,8-23-68,-6 20 23,11-21-39,-8 22 34,8-12-40,-8 18-6,9-5 40,-7 11 22,6 2-39,-3 19 17,-1 9-39,-1-1 11,-5 3 5,-4-5 0,-1 2 29,0 13-29,-2-12 68,-2 4 39,0-18-17,-1-1-185,1-6-123,2-10 185,0 2 11,4-19 0,-1 11 39,8-20-11,-4 17 78,10-16-61,-8 19 28,7-8 0,-4 12 128,8 1-100,-6 4 190,8 10-173,-13 1 358,8 18-319,-10-10-3269,0 16 3207,-5-15-22,0 4-45,-1 9-106,4-9 33,-1 6-39,7-13 67,-6-10 3336,11-1-3353,-8-5-55,14-12 61,-12 3-51,13-18 1,-7 7-1,9-18 46,-8 12-46,6-18 68,-16 27 45,4-19 11,-8 23 123,-3-11-84,-1 18 179,-6-4-223,3 10-63,-6 3-5,5 3-33,-5 17 55,5-6-28,0 26 34,4-21-3375,1 18 3386,1-18-11,1 3-22,5 8 5,2-9 0,0 6-56,5-14 56,-6-9-50,9-1 50,-8-5 3370,8-10-3375,-9 3-85,7-15 74,-9 12 21,10-21 35,-5 10-12,3-2 6,-2 3 0,-6 15-1,0-2 91,1 6-51,-3 0 213,9 7-168,-7 1 145,9 16-184,-9-7-17,6 23-45,-8-18-62,3 23-5,-5-25-460,3 12 152,-2-21-1294,2 4 879,-2-10-2817,1 0 3607,-2-2 0,0 0 0,-1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37.6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57 10444,'54'-25'-207,"-8"5"-6193,-27 16 5582,-5 2-1290,2-1 2108,-6 2 0,-5 0 0,-2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37.6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7 225 5986,'-4'4'677,"1"-1"2410,3-3-2757,8 7-56,-3-7-61,8 4-56,-4-9-39,1-1-34,0-2-12,0 0 164,19-26-214,-15 17 12,18-33-29,-23 33 29,2-14-1,-7 18 152,1-13-50,-3 16 627,0-6-471,-2 15 17,0 1-314,-1 3 29,-4 21-6,2-8 78,-6 31-67,7-25 0,-3 21-11,3-21-40,-2 34 6,2-31-111,-2 33 32,4-40-279,0 12 22,0-18-2789,0 6-230,0-12 3372,0 3 0,0-9 0,0 1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37.6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27 5739,'-2'4'745,"1"-2"3736,1-2-4207,37-1-39,-21-1-39,30-1-33,-32-1-23,0 0-28,-1 0-17,-1 1 46,10-3-136,-10 4-67,8-2-33,-15 4-723,3 0 202,-5 0 616,5 2 0,-6-1 0,2 1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53.7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366 75 5739,'0'-6'0,"0"2"684,0 4-578,-12-9-5,8 6 11,-9-7-17,11 8 6,-1 0-12,2 0 1,-2 0 0,1 0-6,0 2 0,0-2 50,-1 2-78,1-1 39,-2-1-56,2 2 79,-1-2-79,2 1 0,0-1 112,0-1-67,0 1 28,0-1 28,0 1 6,1 1 919,0 0-505,-1-1-448,0 1 263,0 0-280,-1 0-16,2 0 5,-3 1-6,1-1 12,-1 1-18,1-1 12,-1 1-11,1-2 11,-1 2 0,1 0-22,-2 0 95,-2 0-129,1 0-12,-3 0 7,2 0-6,0 2-12,-2 0 1,1 2 11,1 0 5,-6 3-33,5-2 11,-3 2 0,2-1-6,2 0-5,-2 3-11,4-4 22,-2 3 11,-2 2-11,3-3 11,-3 3 0,2-1-5,2-4 5,-1 3 0,1-2-16,1-2 10,0 2 18,-1-1-12,1 0 0,-1 0 0,-1 1-5,2-2-6,-2 2 0,2-1-6,0-1 1,1 1 5,-4 7-6,2-4 6,-1 7-6,-2 1 1,2-3 5,-3 5 0,3-4 0,-1 1 0,1 0-6,-5 17 1,6-11-7,-4 12-10,4-9 11,2-6 0,0 5 5,1-7-5,1-1 0,0-1-96,0 8 74,2-8 5,-1 5-23,6-7 34,-2-3 12,4 2-1,-2-3-5,0-1 11,2 1-34,5 5 34,-4-3-5,5 2 22,-3-4-6,-3-3 6,3 1 39,2-3-28,-3-2-6,4 1 34,1-2-17,-3-1-11,3-2 17,2-3-39,-5 0-1,6-3-27,-1 1-29,-4 2-44,2-2-314,-1 1-139,-5 1-701,3 0 1249,-5 1 0,-4 3 0,0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54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0 5771,'-42'88'471,"9"-16"-253,33-57-5068,3 3 5040,0-5 1407,4 2-1407,0-8 1294,11 0-1265,-5-4 218,13-4-252,-13-4 283,10-16-306,-10-1 3314,3-11-3481,-7 4-202,-4 1-34,-2 8-607,-2-4 0,-1 17 0,0-3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54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5690,'2'89'201,"-1"-15"-150,-2-58 107,1-2-107,0 2 4,0-5-44,0 0 30,0-6-29,0-3 73,0 0 207,1-2-203,2-7-72,-1 2 5,0-6-5,1-2 6,-1 3 10,1-4 130,4-9 55,2 3-140,1-3 208,6 3-202,-9 13 61,9-2 96,-7 6 140,3 3-112,-3 2 51,-2 2 727,2 18-537,-2 6-421,0 4-5,-3 13-112,-3-25-325,4 22-44,-2-26-451,6 13 0,-5-22 0,1 2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55.3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 3 5739,'-2'-2'510,"0"1"392,2 1-690,-21 23-5,18-10-5,-15 20-34,24-18-6,0 0-10,1 1-29,0-1 0,0 1 0,0-1-11,0 1 17,-1-1 17,-1-1 252,1 6-112,-3-7 27,0 6 337,-3-4-348,-2-2-61,-1 0 95,-5-1-252,0-4-11,-3 2-17,-2-3-101,2-4-45,-2 0-330,0-2-89,4-3-544,-2-1-275,5-3 1328,1-2 0,3 4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76 650 5739,'-21'-44'712,"14"29"-701,-12-35 0,17 38 0,0-1 17,0 1 0,0-2 6,0 0-6,-1-2 0,1 0 0,-1-1-6,1 0 17,1 0 6,-1 1 6,1-1-1,0-2 6,0 1-28,0-2-6,0 0 1,0 0-6,1 2-6,1 0 0,0 1 0,1 1-11,1 0 11,1 0-11,1 1 0,1-1 6,0 2 0,1-1-1,0 2 1,0 0 5,1 1-11,-1 0 0,1 3-6,-1 0 6,1 1-5,1 1 5,0 1 5,0 2-5,1 0-5,0 1 5,1 2-6,0 0 1,0 1 5,0 1-12,-1 1 7,1 1 5,-1 2-17,-1 0 11,0 2 1,-1 0 5,0 1 5,-1-1 7,-1 1 4,-1 1 1,0-1 11,-1 2-5,-1-2-7,-1 1 1,0-1 6,0 1-7,-2 0-4,1 0 4,-1 1 1,0-1-6,-1 0 6,0 0 0,-2 0 0,0-1 5,-2 1 1,1-1-12,-2 0-11,1 1-6,-1-1 1,0 0 10,0 1 6,-1-3 1,0 2 10,0-2-5,0-1 0,0 0-12,0-1-5,1 0 0,1-2 0,1 1 0,1-1 0,0-1 0,1-1-403,1 1 414,5-1-5,-1 0-6,4 0 5,-2 0-16,0 0 17,1 0-1,1 0-5,-1 0 0,1 0 0,-1 0 6,1 0 0,-1 1 5,1 1 6,0 0-17,0 1 11,0 2 0,1 0-5,-2 2-6,1 0-6,-1 1 6,0 2-6,-1-1 12,0 1 5,-2 0-11,1 1-5,-2 0-1,-1 0 0,-1 0-5,0 1 11,0-1-5,-1 1 5,0-1 11,-2 0 0,-1 0-11,-1 0 6,0 1 10,-1-1 1,-1 0 17,0-1 27,-1 1 7,0-2 21,-2-1 23,0 0 6,-1-1 16,-1-2 40,0 1 16,-1-3 23,0 1 5,1-2-22,-1 0-22,1-1-50,1 0-29,1 0-50,1-1-40,1 0-27,1 0-51,2 0-101,1 0-117,3-1-118,0 0-179,1 0-1322,0-1 1910,0 0 0,0 1 0,1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55.6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 5739,'6'-4'325,"-1"1"-90,-5 3 3277,0 0-3181,12 60-7,-4-42-38,9 44-12,-6-58-44,0-2-40,0-1 1,1-1-23,0 0 28,0-2 174,3-5-236,-5-1-22,1-4-28,-5 3-39,-2-1-34,0 1-61,-2-2-84,0 1-668,0-6-480,-1 3-3277,1-1 4559,-2 5 0,1 5 0,-1 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56.8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39 5739,'2'-3'0,"0"0"644,-2 3-576,20 40 10,-15-24 0,16 33-16,-20-33-23,0 0 0,0-1-16,-1 0-12,1-2 6,-1 0-23,0-3 29,0 6-23,0-8 11,0 3 39,0-9 314,0-1-269,1-4-33,0-1-23,2-4-22,-1 1-12,2-3-5,0 0 28,2-5-16,1 3 21,5-16-22,-5 14 12,3-9 5,-1 7-17,-3 4-84,9-4 28,-8 9-5,10 1 67,-10 9 0,4 3 5,-3 11-11,-2-1 40,3 22-35,-6-17-4,0 12 32,-2-8-21,-1-8 117,-1 15-79,1-20 18,-1 6 167,1-14-44,0-2-213,0-9-1,0 1 7,1-7-1,0 1 17,2-1-5,1-1 22,3-6-11,-1 4 5,2-3 29,1 0-29,-2 6 112,8-10-83,-7 13 190,9-5-73,-9 12 28,3 1 297,-2 7-274,-1 0-18,2 7-38,-3-1-35,0 2-21,0 1-34,-1 0-34,0-1-28,-1 0-11,1-2-17,7 8 34,-4-8 5,4 4 62,-3-9-33,-3-3 10,2-1 23,2-3-61,-3-2-1,2-2 6,0-4-28,-2 1 0,2-3 0,-1-4 0,-3 4-17,2-6-22,-1-3 17,-2 3-1,1-5-27,-4 1 33,0 4-11,-1-15 28,-1 14 11,0-7 29,0 9-35,0 7-33,0-1-95,-3 9 73,0 2-40,-6 13 73,5-2-16,-4 29 16,6-19 17,0 16-17,2-9 6,0-7-28,4 16 22,-1-21-22,7 13 50,-4-22-6,2 4 18,-1-11-18,-2 0 12,8-4-39,-7-2-6,5-4-62,-2-4 34,-1 2 0,2-3-56,0-1 73,-3 3 5,3-4 6,0-1 34,-3 4 56,8-13-40,-7 14 12,3-5 22,-2 8-45,-4 4 6,3 0 61,-3 5 0,-1 0 6,2 3 124,-1 8-113,-1 0-17,1 7-5,-1 4-62,-1-4 0,-1 4-16,0 2-12,-1-5-50,3 18 11,-3-19-39,3 8-309,-1-14 1,-2-4 403,5 1 0,-4-7 0,2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57.0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9668,'98'-16'-2106,"-16"3"-1030,-67 11 3294,-2 0 1,-7 1 0,-2 0-1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57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50 161 6923,'55'-83'677,"-10"16"-520,-34 62 390,0 2-413,0 1 116,-1 1-159,-1 2 43,1 2-73,-3 2 233,0 3-199,-2 2 6,-1 2 95,-2 19-151,-3-10-12,-2 15 18,-8-2-18,0-8 12,-5 10 90,-3 0-46,2-9 415,-26 31-353,22-32 225,-20 23-108,27-32 679,-7 12-633,14-14 711,-3 16-835,9-20 141,5 12-180,1-16 241,14 7-319,-7-7-146,22 5-106,-18-7-3378,25 1 3557,-22-3 0,3-1 0,-15-2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58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1 5739,'-69'50'1379,"-1"-1"1,6-4 0,16-5-1284,37-14 38,2 2-5,2 0 16,0 2-33,2-1-11,2 0-39,1 0-17,1-2-1,0 0-21,2-3 10,9 16-38,-2-17-51,24 19-11,-14-28-264,21 6-5,-19-15-2476,33-5 1356,-29-4 1456,16-3 0,-33 3 0,-3 2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58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50 5739,'-1'3'191,"-1"-1"856,2-2-862,-23 66-721,17-41 704,-14 51 220,24-60-237,4-3 123,1-1 6,10 0 381,18-7-661,-17-60 0,-1-11 0,15 34 0,-25-31 0,1-1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4:59.5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0 6815,'-9'78'0,"3"-14"11,5-48 789,4 84-727,-3-67 22,4 61 113,-4-92-74,1 1 1670,-1-2-1776,1-7 0,-1 0-6,0-6 1,0 3-29,-1-6-11,1-2 6,-1-10 11,3 8 0,4-12-5,0 17-3387,8-14 3403,-7 16-6,5-6 29,8-4-45,3 4 0,2-2-1,8 10 24,-17 9 27,16 11-17,-17-3 129,11 18-16,-16-12-2068,4 12 2146,-10-11 45,1 5 924,-4 18-762,-2-8-274,-2 12-62,0-16-45,-3 3-1137,4-10 1098,3 2 0,0-14 0,3-6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00.0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0 5790,'-3'0'745,"1"0"1612,2 0-1959,-55 34-202,41-19-11,-40 29 140,54-20-179,1-5-18,1 7 63,4 0 5,0 2 162,0 6 213,-2-3 23,-5-3-168,-4-7-179,-3-4-113,-2-5-106,1-6-179,-1-3-12,3-4-834,0-6 426,5 1-1956,7-13 848,6 3 1679,9-11 0,-8 15 0,-1-1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00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47 5739,'22'72'2813,"-1"0"1,-4-2 0,4-25-2293,9-58-409,-12 2-5627,16-22 5565,-16 2-55,-1-2-226,1-34-973,-12 38 106,2-23 1098,-8 33 0,-1 10 0,1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01.3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 7686,'23'94'308,"-4"-14"-258,-17-57 140,0-1-156,-2 2 47,2-2-48,-2-2 44,0-3 411,0 1-212,0-10-74,0 1-230,0-11-67,-2-14 72,1 2-33,1-35 51,2 26-7,4-28 7,0 30 27,8-20-27,-8 22-7,13-24-16,-12 30-100,8-12 71,-9 21 1,5 3 84,-5 5 90,7 23-90,-8-11 34,2 24-40,-6-21 51,0 22-39,-3-19 100,0 23-50,-1-31 118,0 8-146,3-20-28,0-7-34,0-2 17,5-25 0,-1 15 6,6-19-6,-3 22 12,10-12-23,-7 14-34,19-8 23,-17 15 33,16 2-10,-16 8 10,13 17-16,-12-7-34,16 22 16,-18-23 46,14 11-28,-16-21 10,7 1-27,-9-8-207,7-18 111,-8 7-245,6-31 268,-9 25-28,0-19 88,-3 20 137,-7-13-46,3 20 68,-14-2-74,10 18 124,-11 12-45,11-1 471,-9 36-466,11-24 258,-2 37-296,8-40 33,5 16-107,-1-26 163,17 7-128,-10-15 77,20-1-134,-19-9 17,14-9-28,-13 2-39,23-24 6,-21 17-1,22-28 28,-26 29 18,10-16-7,-13 19 29,7-15-73,-8 17-40,6-5 124,-9 15 123,4 11-84,-4 0 157,5 41-213,-5-23 17,4 51-57,-6-47-10,1 27 5,-2-35-380,2 12 206,-2-24-1097,2 0 319,-2-16 969,0-21 0,0 15 0,-1-11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0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46 8685,'-7'10'263,"1"2"-201,6-4-22,0 1-1,0 0-17,0 1-11,0 0-5,0 1-6,0-1-6,0 0 1,0 0-1,1 0-11,1-1-5,0-1 5,-1-1-16,1 0-13,0-1-21,0-1-23,-1-1-11,1-1-5,-1 0-6,0 0-6,0-2 12,0 0 16,0-1 79,0-3-28,-1-1-34,1-3-44,-1-2-29,0 1-33,0-2-23,0-1 6,0 0 45,0 0 39,0 0 51,1 0 38,-1 0 12,1 0 22,0 1 6,0 0 11,-1 2 6,1 0 16,1 1 23,-1 1 16,-1 1 18,1 1-1,0 1-11,0 2-16,-1-1 10,1 1 1,-1 0 33,2 1 34,-1 0 11,2 0 5,-1 0-5,2 0-16,1 0-12,0 0-23,1 0-15,0 0-24,1-1-27,1 0-29,0-1-11,0 0-16,0 0-7,1 0-27,-1 0-17,1 0-29,-1-1-38,-1 0-67,0 1-96,0-1-123,0 0-184,-1 1-1065,1-1 1658,-3 1 0,-1 0 0,-2 1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01.5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32 6361,'80'-5'6850,"-11"0"-8055,-49 1-766,0-1 1971,2-1 0,-10 3 0,-1-1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02.2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25 162 6047,'-2'-5'247,"1"1"3035,1 4-3080,36-62-46,-22 43-60,29-46-46,-33 61-39,2 2 12,-2 1-1,0 3 45,2 6-33,-4 0 72,1 11-89,-7 6 17,-4 15-23,-3-7 45,-13 20-34,7-31 23,-17 24-11,5-17-34,4-3-168,2-7 95,14-15 28,3 0 79,3-3 5,12 2-67,-4-1 17,21 5 11,-17-2 0,19 11 0,-20-6 100,10 21-16,-15-14 409,0 33-274,-11-28 279,-7 21-212,-1-26 750,-16 14-341,4-13-186,-12 7-352,13-13-140,-11 1-230,17-8 213,-18 7 0,25-10 0,-8 4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07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5 5739,'-6'2'107,"2"0"1063,4-2-1069,-32-1 11,20 0 6,-26-1-18,27 1-16,-2-1 84,-12 1-123,10 1-28,-21 6-34,22 0-17,-15 20 23,18-9-11,-11 32 11,14-23-6,-5 44 17,10-34-11,-1 57 11,3-47-3,1 11 0,0 1 3,0-3 3,0 9 0,0-1 2,0-6 0,1 6 1,0 0-6,0-10 8,1 6 1,1 0-3,-2-9 5,3 6 0,0-1 0,1-6-8,1 5 0,1-1-9,1-6 12,1 4 0,0 0-6,1-7 11,0 7 0,0-1 0,0-6 8,-1 7 1,1-1-3,-2-6 8,1 6 1,0 0-10,-3-6 18,2 7 0,-1 0-18,-2-7 4,1 8 0,0 1-15,-2-7 6,0 8 1,0-1-1,-1-5 5,1 9 1,0 0 6,0-5 2,1 6 0,-1 1-19,-1-7 55,1 5 1,1 1-6,-3-8 42,2 6 0,0 0-31,-1-8-11,1 6 0,0-1-22,0-8 5,4 50-39,-4-55 34,3 48-29,-4-51 23,1 45-28,-3-48 45,-1 42-17,0-43 39,0 43-32,0-41 49,0 40-56,0-43 22,0 38-39,0-41 40,0 33-46,0-36 12,0 29-6,0-33 45,0 28-22,0-29 78,0 27-62,0-28 101,0 27-128,0-27 10,0 23-27,1-24 39,3 22-23,-1-24 17,4 23-22,-4-22 0,6 22-17,-4-23 11,6 21-16,-6-22 21,11 17-10,-8-18 16,13 15 1,-12-17 16,19 19-28,-15-20 6,15 11-11,-15-16 55,17 6-50,-13-8 29,26 4-18,-23-6 62,39 1-67,-32-3 89,38 1-67,-37-2 6,26 2-45,-27-1 28,41-7-33,-35 5 21,48 3-10,-49 1-17,31 7 5,-31-10-22,37 0 28,-33 0 25,13-6 1,1 2-26,-8 10 22,47-14-16,-53 17 5,41-9-6,-35 0-25,12 0 1,0 0 25,-9-1 16,44 1-22,-55 0 11,35 0-11,-34 0 0,59-9-28,-56 18 17,40-12 22,-48 16 29,32-6-40,-28-4-6,41 4 12,-43-5 27,42 1-27,-41-2-1,41 2 1,-42-1-28,52 6 22,-52-4 0,36 4-6,-43-5 12,37 4 5,-32-4-11,32 1 0,-37-3-23,26 0 23,-25-1 17,34 0-17,-35 0 17,47 0 5,-42 0-5,43 0-28,-46 0 11,24-1 0,-26 1-11,39-1-6,-34 1 6,43 0 28,-46 0-12,22-2-5,-26 1 28,30-4-28,-27 2 23,34-4-23,-37 4 0,18-5 5,-22 4 96,19-10-67,-21 6 83,20-17-61,-25 14 51,8-17-63,-12 13 63,6-31-96,-8 23 28,3-36-5,-7 36-1,1-36-33,-2 31 6,4-41 5,-2 35-22,4-46-6,-3 43 17,4-33-5,-3 37 10,5-47 12,-5 40 28,6-55-23,-8 58 1,4-34-18,-5 36 6,4-56-16,-3 48 2,0-11 0,1-1 9,-2 14-1,3-57-5,-3 55-6,0-8 1,0 1 5,-1 5-11,1-8 0,-1 0-6,-1 4 0,0-7 0,0 0 12,0 6 7,0-6 1,0 0 3,0 8 8,0-5 0,0 0-8,0 6-4,0-5 1,0 0-3,0 6-3,-1-5 1,0-1-4,0 7 6,0-8 0,0 0 11,1 5 3,0-7 0,-1-1-25,1 5 11,1-6 0,0 1 0,0 6-3,2-4 0,1 1-2,0 8-12,1-6 0,0 1 12,0 7-12,4-52 11,-5 54 6,3-49-5,-5 50-23,3-44 11,-4 48 0,2-30 0,-3 37-11,1-43 28,-1 37-11,0-44 0,0 49 0,0-33 11,0 36-12,0-35 24,0 35-7,0-32 6,-1 33-22,-1-31 0,1 33 0,0-34 0,1 32-17,3-32 11,-1 33-28,6-29 45,-5 32-22,8-26 27,-7 29 12,5-24-17,-6 27 34,5-20-23,-6 22 90,2-12-57,-4 17 29,-3-8-56,0 10 56,-7-8-45,4 8 95,-11-9-61,7 9 134,-16-8-140,13 9 128,-19-4-111,17 7 23,-20-3-108,19 4-133,-19 0-23,23 3-2319,-11 6-1249,17-2 3736,-2 5 0,8-7 0,-1-2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08.8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9570,'38'39'969,"-5"-6"-655,-21-27-1,0-1 12,3 0-17,-1-1-45,2 0-10,2 0-18,-1-1 650,28 9-689,-21-6 308,39 11-347,-39-13 280,32 6-286,-32-7 386,38-1-295,-34-1-2940,39-1 3101,-14 0-229,0 0-41,-6 1 52,-22 0-17,1 1-67,-2 2-11,0-10-12,-1 18 3372,-1-14-3382,-1 17 76,0-9-88,-1 0-6,-1 0 6,0 0-22,-1 0 50,14-4-62,-11 13 34,25-6-28,-27 9 45,24-4-62,-24-9 28,21 5-27,-24-7-1,12 2-6,-19-4 1,4 1 0,-11-2 100,1 1-1618,-2-1-45,-1 1-1036,0-9-4616,0 17 7209,-1-15 0,0 17 0,0-11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09.4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7 5739,'-3'-4'650,"1"1"2705,2 3-2946,19 19-6,-8-10-50,16 16 308,-5-11-381,-5-2-34,7 1 152,-1-9-185,3 19-157,-1-15 146,10 18-141,-17-6 51,16 7-89,-17 3 33,3 3-12,-11-12 124,-2 10-61,-5-10-6,-6 9-17,-2-5-12,-8 2-27,2-6 112,-11 12-79,9-16 197,-19 24-34,10-16 44,-9 15-156,9-15 78,-11 13-196,17-20-55,-18 18-208,21-24-700,-2 2-426,11-11 1378,8-8 0,-2 4 0,4-4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10.7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1349 7649,'47'-18'1310,"-7"4"-855,-29 7-19,1 2-16,1-2-56,1 0-11,0-1-45,1-1 247,7-5 414,20-16-773,-9 8 347,30-28-347,-36 27 420,36-37-431,-33 30 36,5-6 0,1 0-92,-5 3 22,7-4 1,0-1-74,-4 7 28,5-5 1,0 1-56,-4 5 16,4-2 0,0 1-33,-5 5 78,41-30-79,-42 32 74,39-30-62,-42 32 39,32-29-51,-36 30 68,28-27-90,-32 28 56,34-32-44,-34 31 10,22-21-16,-26 25 56,24-25-62,-23 23 51,22-26-45,-30 30 39,8-9-45,-12 14 28,7-5-17,-8 7 51,7-6-45,-8 8 45,5-4-56,-8 7 50,2-1-50,-4 4-129,1 0 33,-1 2-49,-1 1-57,0 4-1171,-6 10 320,2-6-4420,-6 12 2376,6-15 3080,0 3 0,3-9 0,2-1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11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9290,'85'22'879,"-11"-2"-694,-53-17-45,3 1 78,-3-1-123,0 2 23,-1 1-46,-2 1 27,-1 0 24,4 8-8,-6-3 109,8 20 252,-12 4-347,1-1 253,-13 17-259,-3-29 6,-5 12 22,2-16 22,-2 1 1,1-1 22,-2 1-6,1 0-16,-2 1-6,1 0 84,-11 23-230,9-16-150,-15 29-29,18-35-1249,-7 18-95,13-26 1501,-1 5 0,4-14 0,0-2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12.5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3978 5739,'0'8'213,"1"-3"-123,-1-5 1192,0 0-1041,26-64 28,-15 40-6,21-52 28,-22 57-11,0-3 0,0 1 12,1-1-34,1-1 470,9-26 39,13-26-605,-6 9 23,-7 17 0,-1 4 33,-1 3 132,0-4 1,2 0-144,0-4 76,4-8 0,1-1-132,-4 6 117,9-18 1,0-1-157,-5 12-476,3-4 1,0 2 441,-4 9 20,7-14 0,1-2-53,-2 3-1,8-16 1,0 1-17,-10 18 0,0 2 0,0 2 6,0 2 30,-1-1 1,1-1-32,0-2 6,8-20 1,0 0-35,-7 13 1,2-3 0,0 1-12,-7 14 9,7-11 0,0-1 8,-1 6-11,6-10 0,-2 2 17,-9 20-390,19-38 384,-25 49-176,18-37 165,-18 38 8,4-12 1,0-1-9,0-3 6,9-22-1,-16 33 7,-5 16 16,5-18-28,-6 18 22,8-29-16,-12 33-6,5-23-6,-7 26 17,6-23 6,-5 23 0,11-26-6,-9 25-6,14-29 1,-12 28 901,15-25-884,-14 28 492,12-15-471,-14 22 399,5-7-247,-11 15 370,0-1-712,-2 5 34,-4 6-39,1-1-398,-7 8 28,4-4-3092,-9 12 1441,8-9 2172,-5 6 0,9-13 0,-1-1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13.0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1 369 5798,'36'-48'321,"-1"-1"0,-2 4 1,-4 8-26,-10 16 502,0 0-579,1 1 160,1 0-217,-1 2 49,2 1-115,0 0 238,0 4-295,2-1-17,-2 5-10,1 0-12,-2 4 0,-1 2 5,-2 1 12,-2 2 56,-2 0 28,-2 1 67,-2 3 61,-1 2 46,-1 4 27,-1 1-5,-1 2-12,0 3-10,-1 1 10,0 2-5,-1 1 17,-1 0-11,1 2-17,-1 0-11,0 2-34,0-4-45,0 1-50,0-2-62,0-2-39,0-1-17,1-2-11,0-1-11,0 0-51,0-1-83,0 0-174,0 0-387,0-2-975,1 0-3326,-1-3 5007,1-1 0,-3-3 0,-1-2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15.4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98 0 8114,'-17'0'408,"4"6"-273,11 18-23,0 4-17,0 5-22,1 3 0,-1 3-22,1 3-1,0 1 6,0 2-259,-1 0 242,2 0 0,-2-2-5,0-1 0,1-2 5,-2 0 0,1-1 6,-2 0-17,1-2 5,-4 13-61,0-2-16,1-3-40,-1-11-45,5-16-78,-1-3-158,2-4-206,-1-3 124,1-2-1233,1-2 1680,0-2 0,0 0 0,0-2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0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16 6260,'-44'39'101,"9"-5"-95,34-27 5,0 1 0,1 0 11,0 1-5,0 0 11,0 1 11,2 0 12,0-1-12,2 1 34,0-2 5,2 1 12,-1-1 16,3-1-22,-1-1 6,1-1 16,1-2 34,1-1 39,0-1 28,1 0 12,-1-3-6,1-1-6,-2-3-22,0-1-17,-1-2-34,0-1-5,-2-1-11,0-2-11,-2 1 5,0-1-40,-3 1-16,0-1-28,-1 2-5,0 0-46,0 1-21,-3 0-52,1 1-72,-3-1-62,1 1-100,0 0-118,0 1-146,1 1-1243,1 1 1837,1 2 0,0 2 0,1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15.8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0 187 5739,'3'-1'84,"0"-1"2800,-3 2-2345,70-12-69,-39 5-61,57-9-800,-55 8 766,1-1 229,1-1-291,2-1-55,1-1-51,0-1 72,1 0-167,-1 1-39,-1 1-39,-2 2-17,-4 1-6,8 0-17,-14-8 383,5 17-416,-14-10-6,-3 17-57,-2-9-82,-3 0-136,-1 1-329,-2 1-611,-2-9-1776,0 20 2188,-2-12 0,0 14 0,-1-10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16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30 148 5739,'-6'1'107,"1"-1"-6,5 0 2318,0 0-2039,21-50-65,-12 33-74,18-39-85,-16 48-77,0 1-40,-1 2-33,1 2-1,-1 1 18,-1 2 10,0 2 40,-2 1 22,-1 3 6,-1 3 17,-1 0-6,-1 3-6,-1 2-11,-2 2-28,0 2-11,-3 2-16,-1 1-7,-4 2-10,0 1-7,-1 0-4,-2 1-1,-1 0 6,0 0-6,-1-1 6,1 0-1,-1-1 1,0-4 0,2 0 0,1-3 5,1-1-11,2-2 1,1-2-24,0-1 1,3-2-11,0-1-6,3-1 28,-1-1 39,1 1 45,2-1 45,1 1 33,3-1 12,1 0 16,1 0 29,2 0 16,1-1 6,2-1-11,0 0-17,1-1-40,0 0-38,1-1-23,-2-1-45,1 0-22,-2 0-23,0 1-11,-1-1-16,-2 1-12,0-1-28,-3 0-11,1 2-39,-2-1-96,0 0-291,1 1-627,-2 0-621,2 2-1967,-2-1 3697,1 0 0,-3-2 0,-1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17.9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155 34 5739,'0'-4'0,"0"0"1406,0 4-1210,-20-11-23,12 8-38,-15-8-51,15 11-34,0 0-22,1 1-17,0 1 1,1 1-24,1-8 18,0 15-23,2-13 6,0 18 5,1-8-10,0 1-1,2 0 6,0 2 5,0-1 0,2 2 23,1 0-6,3 1 17,1 1 0,2 2 6,0 2 0,1 0-12,-1 1 6,1 0-6,-1 0 18,-1 1 10,-1 0 23,-2-1 33,-2 0 17,-1 1 17,-1-2 12,-1 0 10,-1-1-5,-2 0 34,-2-2 5,-2 1 11,0-4 0,-2 0-5,0-3-12,-1 0-27,0-3-6,-1-2-45,0-1-40,0-2-10,1 0-56,0-3-1,1-1-66,-1-6-7,4 2-44,0-3-56,4 4-67,2 0-106,0 1-242,4-1-308,2 2-1646,2 0 2537,-1 0 0,-3 3 0,-2 1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18.3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195 0 6669,'-44'25'529,"-1"0"0,-27 17-204,65-31 371,0 1-449,1 2 116,1 1-201,2 0 21,0 1-133,1 1 204,2-2-231,0 0-18,1-2-5,2-1 6,2-1-17,3-1 22,1-1-11,3-1-6,2-2-50,3-2-67,2-2-112,2-2-196,2 0-293,0-3-116,2-2-1047,-1-2 1887,-2-2 0,-4 2 0,-9 3 0,-4 2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19.2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272 571 6770,'-78'6'565,"13"1"-335,52 2-12,1 0 17,0 2 1,0 0-29,1 2-28,0 0-33,1 1-23,1 1-10,1 0-7,0 1-16,2 1-18,0-1-10,2 0-28,1-2-18,1-1-16,1-2 12,0-1 4,1-3 12,2-2 34,1-1 16,2-2 12,1 0 11,3-2-17,1-2-11,2-2-17,2-2-12,2-5-21,1-1-12,1-3 0,0 0-11,-1-2 6,1-1-1,-3 1-5,1 1 0,-3 1-5,-1 2-1,-3 3-27,-1 2 5,-2 2-28,-2 2 16,-2 2 29,0 1 39,-2 4-5,0 2-7,0 4 7,-1 2-6,0 1-6,0 2 6,0-1-23,0 1 6,1-1-6,2 0 1,1-2 16,2-2 6,2-1 0,3-2 5,1-2 12,3-2 22,1-2-6,2-3-5,3-3-23,1-5-22,3-2-11,1-4 5,2 0-5,2-3 11,0-2 0,1-1 0,0-4-5,0-1-272,-1-4 277,0-1 0,-1 0 5,0-2 1,-2 0-12,-1-1-11,-2 0-27,-3 0-24,-2 1-27,-3 1 6,-2 2 5,-3 2 33,-2 2 12,-1 2 33,-3 3 6,-2 1 272,-1 3-250,-2 3-11,-2 1 1,-3 3-1,-2 2-6,-2 3-10,-1 1-1,-1 4 1,-2 1-7,-1 2 1,0 1 6,-2 4 5,0 3-6,1 4 6,-1 2-11,1 2 11,1 2-6,0 2 1,1 3 5,1 2 11,-5 16 0,5-6 11,-3 11 12,7-12-318,0 0 329,1-1 0,1-2-6,1-2-11,2 0-5,2-3-1,1-2-11,5 7 6,0-9-6,4 4-3272,1-12 3284,2-2 213,1-3-213,1-2-1,1-3 6,1-2-11,2-2-23,0-2 3348,10-5-3393,-6 0-10,7-5-57,-9 0-50,0-3-28,-1 0-17,-1-3 23,-2 0 28,0 1 26,0 0 36,-2 3-40,4-4 84,-5 6 22,2 0 0,-7 7 34,-1 2 17,-1 2 22,-1 0 62,-2 2 34,0 2 39,-1 2 33,0 5 12,-1 1-1,0 3 40,-1 2 38,-2 1-3352,0 1 3420,-2 2-50,0-3-96,1 1-106,1-2-84,0-2-72,2-1-52,0-4 3343,1 0-3449,0-4-67,2-1-123,0-2-229,1-2-422,2 0-138,0-2 1181,2-4 0,-4 3 0,0-3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19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6120,'0'-9'-6,"0"2"1,0 7-1,0 0 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20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0 7335,'-19'54'577,"3"-6"-426,14-29-5,-1-1 11,0 2-12,0-3 1,0 0-6,0-1-11,1-2-5,-1 0-7,1-2-16,0-1-28,1-2-28,-1-2-23,2-2-11,0-2 45,0 0 291,0-3-229,1-4 5,4-6-84,2-3-11,2-5 6,0 4 0,0-2-6,1 2-6,1 0 6,0 1 17,0 1-6,0 0-5,0 1-6,1 0 0,0 2 5,-1 0 12,1 4 17,0 1 22,-1 2 28,-1 2 72,0 2 29,-2 3 17,-1 3-12,-2 3-33,-1 1-28,-1 2-40,-2 1-27,0 1-34,-1 1-39,0 1-17,-1 2-39,0-2-45,0 0-40,0-1-83,1-3-45,0-3-73,0 0-184,1-4-1665,7-1-626,-2-2 2800,4-3 0,-7-1 0,0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20.5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217 5 5739,'7'-2'258,"-2"0"-6,-5 2 1282,0 0-1517,-50 20 11,35-10 0,-37 17 0,48-16 6,1 2 5,1 0 11,1 1-5,1 0 5,0-1 6,0 0-16,2-1 16,0-1 11,3 0-11,1 0 0,0 1-6,2-2 12,0 2 22,0-1 17,1 1 22,0 0-39,-1 1 45,-1 2 45,-2 2 22,0-1 56,-3 3 17,-1-1 39,-2-1 67,-3 1 84,-4 0 56,-3 0 29,-3 0-29,-1 0-61,-2-2-96,0-1-128,0-1-84,0-3-79,2-3-50,0-2-45,4-2-62,0-2-84,4-1-150,1-1-231,2-3-470,2-1-711,1-3-2538,1-1 4274,2 0 0,-2 3 0,1 3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21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8 5739,'4'-4'0,"-2"1"2044,-2 3-1775,15 33 11,-11-21 0,11 26 0,-16-28-16,-1-1-34,-2 0-12,0 0-28,-1-1-27,1 1-23,-2-1-39,1-1-29,-1 1-32,1-1-18,0 0-39,0-1-28,3 1-44,-1-2-40,3-1-28,-1 0-56,1-2-156,1 1-489,3-2-1858,0 0 2716,1 0 0,-2-1 0,-2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21.7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 5739,'0'-10'824,"0"2"-528,0 8 3155,0 0-3009,13 8-50,-8 0-73,9 9-72,-11-1-68,0 0-56,-1 0-50,1 0-17,-1 1-28,0 0-17,0 0-33,-1 0-74,2-2-66,-1 0-101,1-2-191,1-3-375,0 0-481,0-3-1995,1-2 3305,-1 0 0,-2-3 0,-1-1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5:37.7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23 7873,'1'-5'2509,"0"1"2930,-1 4-5450,-7-6-84,5 5-45,-6-6-51,8 8-464,0 1 83,0 2-251,1 1-376,0 0-699,2 0-2600,1-2 4498,0 0 0,-2-1 0,-1-2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0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0 5232,'-17'78'0,"3"-12"0,11-44 107,1 1 277,0-1-249,0 1-29,0 0 52,0-1-97,0 0 21,0 0-59,1-2 128,0 0-151,0-2 6,1 0-12,0-2-16,0-1-12,0-2-16,0-1-28,0-1-34,0-2-84,0-1-12,1-2 208,1-1 0,-1-2 0,0-2 0,-1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22.2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 5739,'0'4'0,"0"0"129,0-4-56,-6 67-515,3-44 498,-5 51 133,5-63-155,0-1 65,1-3-88,0-1 0,1-2 0,1 0 244,-1-2 92,1 0-280,3-6-11,-1 0-5,2-4 5,-1 1 0,1 0 0,0-1 0,1 0-6,-1 0-16,2-1-6,0-1 5,0 0 18,3 0 5,-1-2 22,2 0 17,-1 0-11,1 0 0,1 2-22,0 1-34,0 1-34,0 2 1,0 1-12,0 3 6,0 0 11,-1 2 22,0 1-16,-1 1 16,0 2 12,-1 1-12,1 2 23,-2 1-12,1-1 12,-1 1 11,0 0 0,-1-1 28,-1 1 0,-1 1 11,-1-1 17,0 0 0,-2 1 28,0-1 6,-1 1 0,0 0 10,0 0 8,0 0-19,-1 0-16,-1 0-45,0 0-45,-1 0-39,0-1-45,0 1-33,1-1-79,0 0-180,0-2-430,2 1-1641,-1-2 2408,1 0 0,0-2 0,0-2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29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664 1 5739,'-94'24'2623,"-1"1"0,0 0 1,19 7-2622,8-11 1,-20 5 0,6 2 0,33 0 19,41 10 1,3 0-1,2-1 0,2 0 1,1 0 10,2-2 7,1-1-7,3-4 12,1-1 0,1-4 0,1-3 16,1-3 6,2-4-11,1-3 6,1-2-6,1-3 0,0-1-6,2-4-5,0 0-17,1-3-33,1-2-35,1-3-77,1-1-152,-1-3-375,1 1-1384,-1-1-3584,-2 1 5612,-4 1 0,-7 5 0,-3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29.9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2 5807,'-8'-1'1786,"1"1"-1417,7 0 1783,0 0-2018,-36 40-50,25-24-39,-27 32-12,36-36 12,-1 0 17,3 0 5,-1-2 6,1 0-12,0 0 1,1-2 11,2 0 16,0-1 7,2 0 4,0-2 18,1-1 33,0-1 51,1-2 33,1 0 23,0-1 5,-1-2-16,1-1-23,-2-3-62,0 0-50,-2-1-61,1-1-29,-2 1-44,0-2-6,-1 1-51,0 0-61,-1-1-78,1 1-101,-2 1-136,0 1-194,0 2-354,0 0-448,1 2-1629,0-1 3080,0 2 0,0 0 0,0 1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29.9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20 5739,'-4'-11'0,"1"2"0,3 9 588,0 0-442,-6 67 16,4-44-38,-5 51-29,7-61-22,-1-1-40,0-1 6,0 0-5,0-1 0,1-2-29,-1-2 1,1-1-1,0-2 7,0-1 1007,0-1-947,1-7-21,0 0-23,2-5 11,0 1-5,1 0 16,-1 0 0,1-1 12,-1 0 22,0 0-11,1 1 5,1-2-11,0 2-22,1 0 0,-1 1 11,2 1-11,-1 0-5,0 2-1,0 1-5,0 2 27,0 1 46,0 1 111,0 1 84,0 3 51,-1 1 6,0 4-57,0 3-95,0 2-33,0 1-68,-1 2-39,-1 1-27,0-1-40,0 0-40,0-1-32,0-1-40,0-2-84,0-2-101,1-2-241,1-1-1299,0-3-734,1-1 2571,-1-1 0,-2-1 0,-1-1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29.9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5 5739,'-8'-3'1244,"2"1"-1099,6 2 1059,0 0-1098,-33 13 1,25-8 22,-25 11-12,34-10 1,2 2 79,4 5-136,0-3-27,2 4 44,1 0-27,-2-3 21,2 4 35,-4-5 33,-1 0 45,-1 1 27,-3-1 248,1 5-253,-2-4-22,-2 4 89,-4-1-196,0-2-27,-3 2-23,2-5-28,0-2-11,-1-2-29,2 0-122,-2-2 28,3-1-118,-1 0-650,3-2-461,2 0 0,0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29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 5739,'2'6'0,"-1"-2"2011,-1-4-1827,8 64 7,-4-46 44,7 47 51,-5-62 44,0-2 35,-1 0-29,1-1-23,0-3-49,-1-1 77,2-8-262,-2 1-51,1-5-34,-2 2-28,-1 1-33,-1-2-67,0 1-79,-1 0-112,1 0-201,0 1-309,0 1-13,1-2 0,-1 8 0,-1-1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29.9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75 5739,'0'3'118,"0"0"582,0-3-582,-4 28-6,3-21-56,-3 22-23,4-30-22,0 0 1,0-1-12,0-2 16,-1 1-4,1-2-1,0 0-6,0 1-5,0-2 0,0 1 0,0-1 17,0-1-17,0 1 0,0-1-5,1 0 10,0-2 1,2 2-6,0-1 5,0 0-27,1 1 33,-1 0-11,1 2 6,-1-1-1,1 1-10,0 1-1,0 0-5,0 2 0,0 0-6,0 1 11,0 1 6,-1 0 17,1 0 0,-2 1-6,1 1-5,-1 3-1,1 2 7,-1 1-1,0 2 6,-1 1-12,-1 1 12,0 0 17,0-1-1,0 0 18,0 0-1,-1-1 0,-1-2-5,0 0 17,0-1 5,0-1 11,0-1 23,1-1 28,0-2 5,1 0 135,-1-2-280,1-4 22,1-1-11,0-4 11,2 1 0,1 0 6,1-2 6,0 1-12,0-2 0,2 1-11,-1-1 0,2 2-6,-1 0 12,2 1-12,-1 1 23,-1 1-17,2 1 6,-2 2 16,1 0 29,-1 3 49,0-1 46,-1 2 44,0 3 1,-1 1 11,0 3-6,-2 0 0,1 2-22,-1 0-40,-1 1-27,0-2-23,-1 1-23,1-2-38,-1 0-40,0 0-45,-1-1-33,1 0-28,-1 0-28,0 0-29,0 1-44,0-1-62,0 0-78,0 0-95,0-1-45,0 0-1406,0-2 1910,1 0 0,-1-2 0,0-1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29.9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85 6255,'-2'-46'84,"-1"9"-23,-2 37 6,1-1-27,0 1-12,-1 0-6,1 1 12,0 1-6,0 3 0,-1 2-6,2 1-22,-1 2 22,1 2-5,-1 0-6,1 1-5,0 0 5,1 0-11,1 2 6,0-2-6,1 0 0,0-1 11,0 0-11,0-2 6,0 0-12,0-2 17,1-1 0,1-1-5,1-1 11,0-2-6,0 0 6,0-2 5,0 0 29,1 0-12,0-1 17,1-2-6,0 0-11,0-2-16,1-1-29,0-2-5,0 1-6,1 0 0,1 0 6,-1-1 0,1-1-6,0 1 6,0-2 5,0 0 6,0 1 12,0-1-1,0 1 11,0-1 6,1 1 6,-2-2 5,1 2 0,0-2-5,0 3 5,0 1 0,-2 2 17,1 1 39,-2 1 73,1 2 62,-2 1 11,-1 3-6,0 4-45,-1 2-33,0 3-23,-2 1-38,0 1-18,0 0-56,0 0-22,0 0-5,0-1-23,0 0 0,0-2-11,0-1-6,0-2-28,0-2-17,0-1-16,0-2 0,0-3 5,1 1-34,1-2-105,0-3-136,1-1-872,-1-3 609,1 0 639,-3 0 0,2 4 0,-2 1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29.9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6971,'2'-10'3725,"0"2"-3859,-2 8-107,0 0-202,57-13-476,-38 10 919,45-7 0,-57 10 0,-1 1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29.9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360 0 5896,'-4'0'1322,"1"0"436,3 0-1528,-64 26-707,43-13 695,-50 22 216,60-17-244,0 2 111,1 0-145,-1 3 35,1 1-29,1 1-28,0-1-27,2 1 286,2-2-359,0-1-6,2 0-6,1-2-11,2-2 1,-1-2-18,1-2-11,1-2 12,0-2-7,3-2 1,0-1-6,2-1 17,1-1 17,1-1-6,0-1-5,2-1-12,0 0-5,-1 0 0,1 0 22,0 1-5,0 0-1,1 3 12,-1 1 6,2 2 5,-2 4 0,2 1-12,-1 3 7,0 3-18,0 2 7,-2 3-7,0 2 12,-2 2 5,-2 2 23,0 1 11,-2 1 45,-2 0 39,0-1 39,-1-1 40,-3-2 27,-1-3 1,-4 0-6,-2-4-12,-2 1-33,-2-4-16,-1 1-35,-2-2-10,0 0-18,-3-2-16,0-2-11,-1-2-40,-1-3-22,0-1-28,0-2-17,1-2-16,1-2-29,3-2-61,2 0-101,4-2-140,2-3-213,3-3-398,4-2-565,1-2-2829,4 0 4369,-1 0 0,1 6 0,-1 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6019,'28'51'-56,"-5"-9"0,-22-40-22,1-1-12,-2 1 90,1-2 0,-1 1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29.9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7778,'20'44'128,"-3"-7"-139,-15-25 6,-1-1-40,0 0-17,-1 0-16,1-2-45,-1-1-1,1-1-38,-1-2 0,0-1-6,1 0-6,-1-3-177,1 1 0,0-2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29.9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 5739,'72'-11'0,"-15"3"0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29.9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 6260,'-8'9'616,"2"-2"-448,6-7 2403,0 0-2291,-13 64-33,12-46-23,-8 49-17,17-64-11,1-2-6,2 0-11,0-1-22,0-2-17,0-1-140,13-66 0,-15 50 0,8-48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29.9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72 5739,'-9'-5'1356,"2"1"-1026,7 4 2930,0 0-2874,-6-3-72,4 2-101,-4-3-79,5 4-61,0 3-34,0 1 0,-1 3 0,0 3 6,1 3-11,0 2-17,1 3 5,0 2-5,0 1 16,0-2-10,0 0 5,1-2-6,1-2 1,1-3 5,0-1 22,0-3 85,1-3 83,1-2 96,2-2 39,0-1 0,1-4-68,0-2-50,1-6-44,-1-1-57,0-3-22,0-1-33,-1-3-23,0 0-23,-1-1-16,-1 0-23,-1 2-33,-1 0-39,-1 1-62,0 2-84,-1 2-123,-1 3-180,0 2-184,0 2-275,0 2-560,0 1-2890,0 2 4436,0 0 0,0 2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29.9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12 102 6840,'-6'93'229,"2"-13"-184,4-59-6,0 2 118,1 0-134,-1 1 11,1-1-34,0 0 0,0-1-16,1-1 84,-2-3-56,2-1-12,-2-2 0,1-1 0,-1-2 5,0-3 23,0-1 28,0-2 62,0-3 44,0-1 208,0-1-365,0-5-27,-1 0 27,0-5-5,0-1-11,-1-2 22,1-2-5,0-2 0,0-1 16,0-2-11,0-2 0,1-2 12,0-1-6,0-1 33,0 0 0,0 0 40,0 0 16,0 0 12,1 0 28,0 1-1,2 0 13,1 2-18,0 0-11,1 2-29,1 2-4,2 0-12,0 2-12,1 1-10,0 1-12,2 3 1,0 0-18,1 3-5,0 1-11,0 2 34,0 3 33,-1 2 28,-1 3 16,-1 3 7,-1 2 5,-1 3 0,-2 0 17,-2 2-23,-1 1-11,-1 1 0,-1 0 1,-3 1 27,-1 0 0,-4 1 11,-1-1-5,-1-1-6,-1-1-16,-1-4-39,-1 0-46,1-4-72,0-1-90,2-2-141,1-1-268,2-1-565,-1-1-3664,3-1 4750,1 0 0,3 0 0,0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29.9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447 19 9313,'-54'-10'532,"8"2"-415,36 9-5,0 2 12,-2 1 21,-1 3 40,-1-1-17,-1 2-39,0 0-12,-1 1-38,1 1-6,-1 1 5,0 0-33,0 4-6,0 0 0,1 2-22,0 1 11,1 2-6,-1 0-16,2 3 16,0 1-22,1 0 0,0 0-16,2-1 4,0 0 7,0-1-1,3-1-5,0-2-6,2-2-5,2 0-1,2-2 12,0 0-6,1-1 1,1 0-1,2 1 0,1-1 0,3 0 6,2-1 0,1 0 0,3-1 11,1 0 0,2-1 11,1-2 6,3 0-1,0-3 18,2-1 0,1-3-1,1 0-10,0-1-7,1-4 1,-2 0-6,1-4-5,-3 1-12,0-1-27,-3-1-46,0 1-72,-3 0-118,-1 0-151,-1 1-336,-3 0-3159,-2 1 3915,-1 1 0,-4 2 0,-1 1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29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 1 7064,'-37'76'84,"7"-10"-56,30-51 38,2 1-44,1-1 17,1-1-17,2-1 25,1-1 4,1-2 40,1-2 21,0-1 23,1-3 61,1-1 33,0-2 12,1 0-6,-2-3-11,2-2 1,-3-2-6,1-3-23,-3-1-45,0-2-28,-3 0-39,-1-2-11,-2 0-17,0 0-34,-1 1-27,-1 0-40,-2 2-62,-2 1-72,-2 0-73,-1 1-112,1 2-152,0 0-145,1 3-1506,1 0 2167,2 1 0,1 2 0,2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29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7089,'2'72'174,"0"-10"-146,-1-45-6,0-1-22,-1 1 0,1-2 6,-1-1 5,1-2 22,-1-2 1,1 0 95,-1-2 375,0-3-392,0 0-73,0-5-50,0-6-40,0-5 12,0-1-90,3-16 96,0 12-40,8-22 73,-6 21 45,9-16-29,-8 20 68,9-9-56,-9 16 208,6-3-102,-6 9 314,4 10-274,-5-2 454,5 22-388,-6-14 505,1 24-526,-4-22 245,-2 22-402,0-23-124,-1 14-27,0-21-706,2 6 319,0-13 476,1 1 0,0-4 0,1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5 5739,'-9'-3'880,"2"1"-696,7 2 1188,0 0-1321,-33 14-18,25-8 6,-25 12-11,33-11-11,0 1-6,0 1 12,2-1-1,1 1 6,2-1 112,11 18-89,-7-12 189,11 24-128,-14-24 141,1 14-118,-6-13 464,-8 19-426,3-19 270,-16 17-376,11-23-28,-11 4-44,10-10-382,-9 0 57,12-2-1222,-4-1 846,12-2 706,2-1 0,-1 1 0,1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30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2 102 5739,'-1'4'0,"0"-2"1887,1-2-1702,8 67 6,-2-47 21,6 51 29,-3-64 73,0-3 0,2-2 845,15-10-963,-11 1 264,18-22-343,-22 12 85,6-27-197,-11 23-223,-1-24 11,-4 25-1143,0-19 554,-1 24 796,0-7 0,0 16 0,0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0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0 198 5739,'2'-2'1462,"-1"0"67,-1 2-1529,56-86 0,-41 64 0,13-21 0,0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30.0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7 8668,'-9'62'168,"2"-9"-129,7-35 6,0 0-11,0 1 5,0-1-10,0 0-7,0-1 6,0 0 22,-1 2 1,-2 3-62,1-8-57,0 0 85,2-13 336,0 0-235,0-5-51,0 0-34,2-4-10,-1-1-12,2-2 28,2-12-22,-2 7 84,8-23-68,-6 20 23,11-21-39,-8 22 34,8-12-40,-8 18-6,9-5 40,-7 11 22,6 2-39,-3 19 17,-1 9-39,-1-1 11,-5 3 5,-4-5 0,-1 2 29,0 13-29,-2-12 68,-2 4 39,0-18-17,-1-1-185,1-6-123,2-10 185,0 2 11,4-19 0,-1 11 39,8-20-11,-4 17 78,10-16-61,-8 19 28,7-8 0,-4 12 128,8 1-100,-6 4 190,8 10-173,-13 1 358,8 18-319,-10-10-3269,0 16 3207,-5-15-22,0 4-45,-1 9-106,4-9 33,-1 6-39,7-13 67,-6-10 3336,11-1-3353,-8-5-55,14-12 61,-12 3-51,13-18 1,-7 7-1,9-18 46,-8 12-46,6-18 68,-16 27 45,4-19 11,-8 23 123,-3-11-84,-1 18 179,-6-4-223,3 10-63,-6 3-5,5 3-33,-5 17 55,5-6-28,0 26 34,4-21-3375,1 18 3386,1-18-11,1 3-22,5 8 5,2-9 0,0 6-56,5-14 56,-6-9-50,9-1 50,-8-5 3370,8-10-3375,-9 3-85,7-15 74,-9 12 21,10-21 35,-5 10-12,3-2 6,-2 3 0,-6 15-1,0-2 91,1 6-51,-3 0 213,9 7-168,-7 1 145,9 16-184,-9-7-17,6 23-45,-8-18-62,3 23-5,-5-25-460,3 12 152,-2-21-1294,2 4 879,-2-10-2817,1 0 3607,-2-2 0,0 0 0,-1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30.0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57 10444,'54'-25'-207,"-8"5"-6193,-27 16 5582,-5 2-1290,2-1 2108,-6 2 0,-5 0 0,-2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30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7 225 5986,'-4'4'677,"1"-1"2410,3-3-2757,8 7-56,-3-7-61,8 4-56,-4-9-39,1-1-34,0-2-12,0 0 164,19-26-214,-15 17 12,18-33-29,-23 33 29,2-14-1,-7 18 152,1-13-50,-3 16 627,0-6-471,-2 15 17,0 1-314,-1 3 29,-4 21-6,2-8 78,-6 31-67,7-25 0,-3 21-11,3-21-40,-2 34 6,2-31-111,-2 33 32,4-40-279,0 12 22,0-18-2789,0 6-230,0-12 3372,0 3 0,0-9 0,0 1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30.0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27 5739,'-2'4'745,"1"-2"3736,1-2-4207,37-1-39,-21-1-39,30-1-33,-32-1-23,0 0-28,-1 0-17,-1 1 46,10-3-136,-10 4-67,8-2-33,-15 4-723,3 0 202,-5 0 616,5 2 0,-6-1 0,2 1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30.0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366 75 5739,'0'-6'0,"0"2"684,0 4-578,-12-9-5,8 6 11,-9-7-17,11 8 6,-1 0-12,2 0 1,-2 0 0,1 0-6,0 2 0,0-2 50,-1 2-78,1-1 39,-2-1-56,2 2 79,-1-2-79,2 1 0,0-1 112,0-1-67,0 1 28,0-1 28,0 1 6,1 1 919,0 0-505,-1-1-448,0 1 263,0 0-280,-1 0-16,2 0 5,-3 1-6,1-1 12,-1 1-18,1-1 12,-1 1-11,1-2 11,-1 2 0,1 0-22,-2 0 95,-2 0-129,1 0-12,-3 0 7,2 0-6,0 2-12,-2 0 1,1 2 11,1 0 5,-6 3-33,5-2 11,-3 2 0,2-1-6,2 0-5,-2 3-11,4-4 22,-2 3 11,-2 2-11,3-3 11,-3 3 0,2-1-5,2-4 5,-1 3 0,1-2-16,1-2 10,0 2 18,-1-1-12,1 0 0,-1 0 0,-1 1-5,2-2-6,-2 2 0,2-1-6,0-1 1,1 1 5,-4 7-6,2-4 6,-1 7-6,-2 1 1,2-3 5,-3 5 0,3-4 0,-1 1 0,1 0-6,-5 17 1,6-11-7,-4 12-10,4-9 11,2-6 0,0 5 5,1-7-5,1-1 0,0-1-96,0 8 74,2-8 5,-1 5-23,6-7 34,-2-3 12,4 2-1,-2-3-5,0-1 11,2 1-34,5 5 34,-4-3-5,5 2 22,-3-4-6,-3-3 6,3 1 39,2-3-28,-3-2-6,4 1 34,1-2-17,-3-1-11,3-2 17,2-3-39,-5 0-1,6-3-27,-1 1-29,-4 2-44,2-2-314,-1 1-139,-5 1-701,3 0 1249,-5 1 0,-4 3 0,0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30.0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0 5771,'-42'88'471,"9"-16"-253,33-57-5068,3 3 5040,0-5 1407,4 2-1407,0-8 1294,11 0-1265,-5-4 218,13-4-252,-13-4 283,10-16-306,-10-1 3314,3-11-3481,-7 4-202,-4 1-34,-2 8-607,-2-4 0,-1 17 0,0-3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30.0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5690,'2'89'201,"-1"-15"-150,-2-58 107,1-2-107,0 2 4,0-5-44,0 0 30,0-6-29,0-3 73,0 0 207,1-2-203,2-7-72,-1 2 5,0-6-5,1-2 6,-1 3 10,1-4 130,4-9 55,2 3-140,1-3 208,6 3-202,-9 13 61,9-2 96,-7 6 140,3 3-112,-3 2 51,-2 2 727,2 18-537,-2 6-421,0 4-5,-3 13-112,-3-25-325,4 22-44,-2-26-451,6 13 0,-5-22 0,1 2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30.0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 3 5739,'-2'-2'510,"0"1"392,2 1-690,-21 23-5,18-10-5,-15 20-34,24-18-6,0 0-10,1 1-29,0-1 0,0 1 0,0-1-11,0 1 17,-1-1 17,-1-1 252,1 6-112,-3-7 27,0 6 337,-3-4-348,-2-2-61,-1 0 95,-5-1-252,0-4-11,-3 2-17,-2-3-101,2-4-45,-2 0-330,0-2-89,4-3-544,-2-1-275,5-3 1328,1-2 0,3 4 0,0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30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 5739,'6'-4'325,"-1"1"-90,-5 3 3277,0 0-3181,12 60-7,-4-42-38,9 44-12,-6-58-44,0-2-40,0-1 1,1-1-23,0 0 28,0-2 174,3-5-236,-5-1-22,1-4-28,-5 3-39,-2-1-34,0 1-61,-2-2-84,0 1-668,0-6-480,-1 3-3277,1-1 4559,-2 5 0,1 5 0,-1 1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30.0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39 5739,'2'-3'0,"0"0"644,-2 3-576,20 40 10,-15-24 0,16 33-16,-20-33-23,0 0 0,0-1-16,-1 0-12,1-2 6,-1 0-23,0-3 29,0 6-23,0-8 11,0 3 39,0-9 314,0-1-269,1-4-33,0-1-23,2-4-22,-1 1-12,2-3-5,0 0 28,2-5-16,1 3 21,5-16-22,-5 14 12,3-9 5,-1 7-17,-3 4-84,9-4 28,-8 9-5,10 1 67,-10 9 0,4 3 5,-3 11-11,-2-1 40,3 22-35,-6-17-4,0 12 32,-2-8-21,-1-8 117,-1 15-79,1-20 18,-1 6 167,1-14-44,0-2-213,0-9-1,0 1 7,1-7-1,0 1 17,2-1-5,1-1 22,3-6-11,-1 4 5,2-3 29,1 0-29,-2 6 112,8-10-83,-7 13 190,9-5-73,-9 12 28,3 1 297,-2 7-274,-1 0-18,2 7-38,-3-1-35,0 2-21,0 1-34,-1 0-34,0-1-28,-1 0-11,1-2-17,7 8 34,-4-8 5,4 4 62,-3-9-33,-3-3 10,2-1 23,2-3-61,-3-2-1,2-2 6,0-4-28,-2 1 0,2-3 0,-1-4 0,-3 4-17,2-6-22,-1-3 17,-2 3-1,1-5-27,-4 1 33,0 4-11,-1-15 28,-1 14 11,0-7 29,0 9-35,0 7-33,0-1-95,-3 9 73,0 2-40,-6 13 73,5-2-16,-4 29 16,6-19 17,0 16-17,2-9 6,0-7-28,4 16 22,-1-21-22,7 13 50,-4-22-6,2 4 18,-1-11-18,-2 0 12,8-4-39,-7-2-6,5-4-62,-2-4 34,-1 2 0,2-3-56,0-1 73,-3 3 5,3-4 6,0-1 34,-3 4 56,8-13-40,-7 14 12,3-5 22,-2 8-45,-4 4 6,3 0 61,-3 5 0,-1 0 6,2 3 124,-1 8-113,-1 0-17,1 7-5,-1 4-62,-1-4 0,-1 4-16,0 2-12,-1-5-50,3 18 11,-3-19-39,3 8-309,-1-14 1,-2-4 403,5 1 0,-4-7 0,2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0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48 199 6075,'31'-41'129,"-7"11"620,-17 14-765,-4 7 283,0 0-267,-1 0 134,0 1-129,-1-8 12,-2 1-17,-1 0 418,-1 4-362,-6 3-34,3 3 73,-10-1-33,8 5 33,-5 4-22,5 2-28,-6 9-40,5-3 23,-5 14-22,9-11 5,-3 15 6,6-7-3415,0 9 3398,1-7-5,2-1-51,8 10-17,0-11-45,8 12-195,1-14 122,-4-8 191,11 0 0,-18-10 0,7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30.0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9668,'98'-16'-2106,"-16"3"-1030,-67 11 3294,-2 0 1,-7 1 0,-2 0-1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30.0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50 161 6923,'55'-83'677,"-10"16"-520,-34 62 390,0 2-413,0 1 116,-1 1-159,-1 2 43,1 2-73,-3 2 233,0 3-199,-2 2 6,-1 2 95,-2 19-151,-3-10-12,-2 15 18,-8-2-18,0-8 12,-5 10 90,-3 0-46,2-9 415,-26 31-353,22-32 225,-20 23-108,27-32 679,-7 12-633,14-14 711,-3 16-835,9-20 141,5 12-180,1-16 241,14 7-319,-7-7-146,22 5-106,-18-7-3378,25 1 3557,-22-3 0,3-1 0,-15-2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55.12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1 12400,'0'0'-984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5:57.90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0 227 10586,'33'22'983,"-5"-5"0,-18-16 0,0-1 0,9 0 0,-6 0-634,7 0-343,-6 0 22,-2-1 0,8 1 22,-7-1 29,4 1 38,5 0-38,-7 0 5,7 0 6,-9 0-73,5 1 5,-4 0 79,12 2-34,-10-1 0,4 2-5,3-1-62,-6-1 11,7 0 11,-8-1-16,1-1 16,-1 1-22,1-1 0,-1 0 6,1 0 0,0 0-6,-1 0-6,9 0-33,0-2 5,0 1-11,13-5 17,-10 3 23,5-3 5,-8 3 17,0-1-29,-6 0 12,6 1-5,-6 1 22,-2 0-12,1 1 12,0 0 0,-2 0 33,2 0 12,-1 0 33,0 1 39,11 0-111,-8 0-51,9 0 0,-10 0 5,0 0 12,8 0 6,-7 0 5,7-1 0,-9 1 0,0-1 0,10 1 0,-8-1-6,8-1 6,-10 1-11,1 0 16,0 0-10,0 0-1,0-1 6,0 1-11,-1-2 11,1 2-11,9 0 0,-7-1 16,8 1 1,-11 1-12,1 0 6,0 0-11,0 0 11,1 0 6,0 0-6,0 0 0,2 0-40,9 0 29,-6 0 6,6 0 10,-10 0 12,0 0-11,9 0-6,-6 0-6,6 0 0,-8 0 6,-1 0 40,11 0-29,-6 0 17,8 0-28,-10 0-6,-1 0-5,1 0 5,-1 0 12,-1 0-6,1 0 17,-1 0-28,0 0 5,11 0 6,-8 0-11,8 0 16,-9 0 12,0 0 151,13 2-67,-7-1-23,8 1-55,-10-1-18,-2-1 23,12 1 0,-9-1-22,10-1-6,-12 0-11,0-1 0,12 0 22,-8-1 0,9-1 0,-12 1-5,1 0 5,13-1-11,-10 0 11,10-1-22,-12 1 28,10 1-12,-10 0 12,9 1-22,-13 0-7,12-1 18,3 0 0,12-1-107,1 2-39,-2-1 112,-12 1 28,-5-1 33,-11 1-16,0 0 0,1 0 0,1 0-6,-1-1 11,0 1-5,0-1 11,10-1-33,-9 1-23,8-1-12,-12 1-32,10-2 72,3 1 0,12-3 0,-11 2 128,29-3-111,-36 5-17,23-2 0,-30 3-28,-1 0-17,0 0-5,-1-1 11,1 1-6,18-2 51,-13 1 10,13 0 7,-18 1-6,1 1 5,-2 0 62,19 1-62,-15-1-10,15 1-1,-8 0-17,-8 0 1,8 0-1,-10 0 12,0 0 5,0 0 6,18 0-17,-13 0 5,13 0-5,-8-2 6,-7 1-6,7 0 0,-9 0 17,1-1-23,-1 1-5,19-3 22,-14 3 0,13-3 0,-19 3-5,0-1 0,0 0-1,0 0 1,0 1-1,1-1 18,-1 0-18,2 1-5,-2-2 0,2 1-22,-1 0 16,0 1-16,9-1 16,-6 1 1,6-1 10,-10 1 1,1 0 16,-1-1-10,1 1-1,0 0 0,0 0 0,-1 0 6,10-1-6,-7 0-11,7-1 0,-10 1 6,0 1-1,-1-1 1,1 1-6,0 0-6,1-1 1,-1 1-23,11-1 22,-8 2-5,9-1 11,-2 1-6,-7 0 1,6 0-1,-9 0 1,-1 0 16,10 0-11,-8 0 0,9 0 0,0 1 0,-7-1 0,8 2-6,0 0 12,-6-1 5,7 1 0,-11 1 0,1-2 17,8 2-28,-5-2-5,17 1-1,-18-1 6,8-1-11,0 2 17,-8-2-1,8 2-33,9 0 17,-14-1 95,38 4-62,-36-2-5,39 4-17,-39-4 6,38 3-1,-40-4 7,39 2-12,-38-2 16,38 2-16,-36-3-22,37 0 11,-38-1 5,38 1 17,-39 0-22,39 0 28,-26 0 5,18 2-38,-12-1 21,-1 0-10,-10-1 27,20 0-16,-18-1-34,18 0 28,-22-1-6,14 1 0,-24-2-5,31 1-6,-23-1 45,16 1-28,-19-1 12,14 1 16,-15 0-34,13 0 23,-9 0 5,-1 0-22,-1-1 17,-1 2-6,-1-1 0,-1 1-5,-1 0-23,-2 0 23,-2 0 11,-3 0-17,0 0 22,-1 0 23,-6 0-373,4 0 0,-6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6:08.77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0 101 9835,'28'23'983,"-4"-4"0,-16-18 0,5 3 0,5 1 0,-3 0 0,4 0-547,-4 0-222,-3-1-91,8 3-5,-6-3 139,2 1-134,2-2 1,-4 0 77,4 0-106,1 0-16,-4 1-1,6 0 1,-6-1-7,0-1 18,1 1-12,0-1-5,0 0 0,-1 1-23,2-1 6,-1 0 0,1 0-11,0-1 6,0 0-12,1-1-6,0 0-5,-1 0-11,0 0-17,1 0 84,51-2-73,-39 1-11,38-1 6,-51 2 5,0 0 0,0 1 1,1-1-7,0 1-5,1-1 11,0 1 6,0-1 6,-1 0-1,0 0 0,0 1-5,1-1 0,-1 1 0,1-1 0,0 1-6,1-1-6,0 0 1,0 0-12,1 0 6,0 0 0,1-1 0,-1 0 12,1-1-12,0-1 0,1-1 5,0 1-5,0 0 0,-1 0-5,0 0 5,0 1 0,-1-1-6,1 2 12,0-1 10,1 1-10,0 0 11,1 0-12,-1 0-5,2 1 6,-1-1-6,1 1 0,-1-2-6,1 1 6,0-1 12,1 0-12,0-1 0,3 0-6,-1 0 6,0-1-6,1 0 6,-1 0-11,0 1 11,0 0-5,0 0-1,1 0 6,-1 0-11,1 1 0,0-1-6,0 1 6,1-1-1,0 1 12,0 0 0,0 1-5,-1-1-12,1 2 0,14-2 17,-9 2 0,11 0-5,-15 0 5,2 0-17,-1 0-6,0 0 12,1 0-11,-1 0 16,2 0 1,-1 0-1,1 0-5,0 0 5,-1 0-11,1-1 6,-1 1-11,0-1 5,1 1 0,-1-1 12,1 1 16,0 0-22,0-1-12,1 0-50,16-1 45,-13 0 28,13-1-11,-16 2 6,2-1-1,-1 1-5,1-1-6,0 0-5,-2 0 5,2 1 6,-1-1 33,17 0-16,-11 0-6,12-2 0,-17 2 0,-1 0 0,0-1-6,-1 2 6,1-1-11,-1 0 5,1 1-5,1 1-6,14-1 17,-12 1-5,12-1-1,-17 1 23,1 0-6,-1 0-5,1 0 16,16 0-22,-12 0 0,12 0 11,-1-1-5,-11 0 5,12-2 6,1-3-12,-12 2 1,10-3-6,0 0 0,-12 1 11,11-2 0,1 2-22,-12 0-11,12 0-12,-1 1 17,-11 1 17,11 0 0,0 1 0,-12 1 6,13 0-6,-3 1-6,-10-1 6,11 1 0,-1 1 6,-10 0 0,11 0-1,0 0 1,-12 0-6,10 0 17,-1 0-17,-11 0 0,10 0-6,2 0 6,-11 1-11,10 0-17,0 0 22,-12 0 1,11 1 21,0 1-4,-10-1-1,11 1 11,-1 0-16,4-1-6,-1 1-11,-3-1-17,-14-1 33,30 2 34,-9 0-22,25 1 6,-17-1-23,-14-2 5,-3 0-16,0 0 17,3 1-1,-1 0-10,-2 0 5,-2-1 0,3 1 11,10 0 0,-11 1 6,18 2 0,-20 0 11,19 1-12,-14-1-4,0 1-18,-10-3-5,18 1 16,-25-3-5,14 1-11,-10 0 28,0-1-6,1 2 6,-4-2-17,-8 0 0,17 1 0,-4 0 11,16 1-28,-10-2 12,-2 1 10,1-2 1,-2 2-17,2-1-6,-1 1 23,0 0 10,6 3-10,-14-3 0,10 4 16,-14-3-22,6 2 6,0-1 33,6 1-28,-13-1 6,11 0-17,-13-2 11,4 2 34,-1 0-17,4 1-23,-10-2 18,7-1-18,-10 1-10,4-1 5,-1 0-6,5 0 17,-9-1 6,8 0 17,-10 0-12,7-1 1,-2-1-57,6-2 23,-9 2 5,3-3-11,-2 3 17,-2 0 45,11 0-34,-14 1-5,5 0-990,-3 0 656,-1 0 0,4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6:13.1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9835,'39'22'983,"-10"-4"0,-9-15 0,-10-1 0,13 2 0,-12-1 0,19 4 0,-15-4-163,26 4-472,6-3-248,-5 0 102,27-2-168,-40-2 10,39 0-4,-12-1-29,0 0 45,40-3 17,-12 1-68,2-2 6,-32 3 1,0-1 10,34-2-28,-26 0 1,4 1-1,14-2 1,-4 0 7,-24 2 1,-3 0-3,49-2 6,-63 6-6,0 0-11,1 0-1,-2 2 1,2-1 6,-1 3 5,1-1 5,0 2-22,0 0 23,1-1 0,0 2-1,-1-2 6,0 1-5,0-1 0,0 0-6,-1 0 11,2 0-11,-2-2 0,2 1 0,-1-1 0,1-1 17,0 1-6,-1 0 0,1 2 0,0-1 0,1 0 1,0 1 4,0-1-10,0 0 0,0 0-1,1-1 23,18 1-28,-12 0 6,14 0 5,-19-1 6,0-2 0,0 0-12,0 0 12,0 0-11,1 0 33,1 0-11,0 0 50,19 0-33,-14 0 11,16 0-11,-18-2 22,0 1-33,1-2 5,0 1 0,0-1-17,1 1 12,1-1 61,43 1-72,-32 1-7,34 0-4,-46 1-18,1 0 12,0 0 5,1 0 6,-1 0-6,0 1 11,0-1 45,46 1-50,-35-1 0,36 2 5,-45-2 12,0 0-6,1 1 18,22 0-41,-17 0 12,16 1-39,23 0-2,-34 0-4,34 2 0,-45-3 45,0 2-17,0-2 17,45 3-17,-32-2 6,33 2-12,-21-2 6,-18-1-6,16 1 6,-23-2-28,0 0 34,0 0 5,44 0-11,-33 0 6,33 0 11,-23 0-17,-15 0 5,16 0-5,-22 0 11,0 0-16,1-1-29,42-3 29,-33 1-12,32-1-11,-23 1 0,-17 1 5,17 0-21,-2 1 49,-15 1 1,14 0 27,1 0-16,-16 0-6,16 0 12,-1 2-18,-16-1-5,15 1 28,-2 0 0,-15-1 0,14 2 35,-1 0-30,-13 0 7,12 0 32,0 3-44,-15-2 6,14 3 16,0 0-33,-13-1-6,12 1-5,2 0-6,-14-2 0,15 1-17,-1-4 6,-13 1 0,12-2-28,-1 0 16,-14-1 1,13-2-12,1 0 29,-14-1-1,13 0 17,-2-1-5,-12 2 5,11-1 0,2 1-5,-15 1-1,13-1-10,-1 1 5,-11 0-6,12 0 6,-1 0-17,-12 0-44,40-3-12,-25-1 11,27-3 34,-32 3 5,-4 0-38,13 0 61,-23 3 0,34-2-12,-25 3 12,12 0 0,-14 0 12,29 1-12,-39 0 0,47 0 0,-51 0-12,26 0 1,-30-1-11,23-1-12,-16-1-22,20-1 51,-25 0-23,8 0 28,-22 2-12,14-2 12,-16 3-328,9-1 0,-13 2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6:26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300 35 5739,'-23'-9'152,"3"2"-136,17 5-10,-1 0-28,-3 0 10,1 0 7,-4-1 5,-1 1 0,2 0 5,-4 0 18,3 1 16,-1 1 84,-6 0 51,-1 0 5,-6 6-61,0 6-46,0 11-38,6-1 28,-1 25-79,10-20-129,-4 42 34,10-24 56,0 10 23,2-13-12,1-13 17,0 1 11,0 0 17,1 0 17,1 12-17,2-9 22,1 9 6,1 0-17,-1-8-27,3 9 10,-3-12-33,6 26 33,-4-19-22,10 48-28,-6-32 23,1 11 5,-3-17-23,-3-15 18,-1-1-18,1-1 12,0-2 17,0 1 5,3 24 45,-2-6 33,2 23-16,-4-26 67,-2 25-101,-1-33-16,1 50-12,-1-36-11,3 23 17,-2-29-56,5 17 27,-5-31-83,6 36 84,-4-31 56,3 14 5,-4-20 1,2 12-40,-3-20 0,4 28 6,-5-19 11,3 14 5,-2-9 18,0 0-23,0-11 0,1 13-11,-2-14-6,0 14 17,-1-15 11,0 10-5,-1-15 22,0 21-23,0-22-5,0 11 0,0-14 0,0 0 0,0 5 6,-1 2-1,1 4 1,-1 0 11,1 2 16,0 0-5,1 2 23,1-2-18,2-1-33,3 0 0,2-3-11,1 0 0,2-2 22,0-1 0,1-1 12,0 1-23,1 0-11,-1-10 22,-2 13-11,7-8-6,-8 7 29,14 2 5,-8-9 0,8 6-40,-1-3 7,2 0 10,3 0-16,2-1 28,-6-5-51,12-8 12,-17 9 5,27-11 0,-24 10-11,29-7 28,-27-4 6,33 4-12,-31-2-117,35 3 56,-33-3-39,35 3 100,-34-3 23,36 1-23,-36-2 34,47 5-22,-44-4 11,31 5 5,-37-5-22,28 4 0,-25-4-22,37 3-1,-36-5 12,33 2 22,-35-2-11,32 0 6,-34-1-29,34 0 18,-34 0-18,33-2 23,-34 2 0,32-1 0,-33 1 0,31 0 0,-31 0 0,30 0 0,-29 0 0,27 2 0,-29-1 0,28 5 0,-28-4 0,39 4 0,-35-4 0,29 2 0,-33-4 0,34 1 0,-29-1 0,40-1 0,-41 1 0,15-2 0,-19 1 0,0-1 0,0 0 0,1 1 0,0-1 0,0 0 0,20-1 0,-17 2 0,36-3 0,-36 3 0,36-1 0,-36 2 0,40 0 0,-40 0 0,20 0 0,-27 0 0,0 0 6,0 0 11,2 0-6,-2 0-11,0 0-6,25 0 6,-19 0 6,24 0-17,-30 0 11,18 0 5,-18 0 7,25-1-7,-27 1-10,25-1 10,-25 2 40,23 3-28,-24-1-17,28 8-6,-28-6 17,20 7 6,-22-7-22,19 5 10,-15-6-5,31 6 0,-28-7 11,15 3 1,-21-5-12,0 1 5,0 0 6,-1 0 1,1 0-1,-1-1 17,22 0-28,-17-1-23,29-2 18,-30-1 5,7-1 0,-11-2-6,-2 1 6,-1-2 6,1-1 27,2-5-16,-3 2 101,8-15-90,-9 9 11,10-22-22,-13 20-6,8-28-11,-10 25-45,6-35 28,-8 30 12,1-17 5,-2 19 0,-1-2 5,0 0-5,1-1 6,0-16 0,0 10-12,0-12-5,0 14 11,-1-1 0,1 1 11,-1 1 0,1 0-11,-2 1 0,1 1 0,0 1 0,0-12 0,-1 9 34,1-35-29,-2 31 7,0-33-7,0 33 62,0-55-22,0 45-341,0-32 346,1 46-22,-1 0-5,1 2-7,0-1-4,1 2-12,-1 0-6,1 1-16,-1-1-12,1-11 353,0 10-386,2-32 67,-1 29 0,2-29-6,-2 31 34,2-43-17,-3 38 0,2-25-5,-2 36 5,0 1-11,0 0-5,1 1-1,-1 0 6,0 2 6,-1 0-46,1-14 24,-1 12 4,1-11 12,-2 15-11,2 0-6,-2 2 6,2-1-6,-1 0 1,1 0-12,-1 0-45,2-15 56,-1 11 0,1-12 6,-1 15-17,0 0 28,-1 0-11,0 2-12,1 0 7,-1 1-18,1 1 12,-2 1 10,1 0-16,0 0 12,-1 0-35,1-11 23,0 8-17,0-23 45,0 21-5,0-24 5,-1 23 5,0-27-5,0 24-11,-1-30 0,0 28-6,-1-13 23,0 18 11,1 0-17,0 1-6,1 1-28,-2-8 34,1 6 0,-1-5 0,1 9 0,-1 0 0,1 1 0,0 0 0,0-1 0,-1 0 0,1 1 12,-3-12-7,2 9 1,-4-19-1,2 22 23,-6-16-16,6 19 4,-3-5 7,4 8-1,-1 2 1,0 0 10,0 0-5,-1 2 28,0 1-17,1 0 12,-2 1-6,0 0 11,0 2 11,0 0 0,-1 0 73,-4 0-78,3 0 44,-11 2-72,9 0 128,-13 4-78,13-3 28,-7 1 11,9-2 0,-1 1-27,-1-2-24,2 2-16,-2-1-17,0 1-27,0 0-40,1 0-67,0 1-107,2 0-179,1-1 381,0 0 0,4-1 0,0-1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6:28.5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3 6434,'-7'0'1131,"1"-1"-538,6 1 4118,0 0-4151,-8-1 17,6 1 22,-6-1-61,8 1 1221,0 0-1664,2 0 23,1 2 16,4 1-11,1 2-11,0 0 6,3 0-23,0 1 0,1 0-11,0 0-5,2 0-18,-1 0-10,1 2 22,1-1-34,0 0 17,1 0 0,1 0-6,-1 0 6,2 0-5,0-1-1,0 1-11,2-1 12,-2 1-12,2 1 11,-1-1-16,1 1 5,0-1 0,0 0-11,1-1 23,0 0 11,0-1 0,1 0 5,0-2-6,1 1-16,1-1 11,1 0-11,1 1 5,1-1-5,1 0-6,1-1 12,0 0-18,1-1 12,0 1 6,1-1-12,0 1 0,-1-1-5,2 0-1,-1 1-5,1 0 11,-2 0-16,0 1 5,-2 0-11,-1 1-1,0 0-16,-2-1 23,1 2-1,-1 0-11,-1 0 29,1 0-24,-2 0 1,0 2 0,0-3-6,-1 2 0,0-2-11,-1 0 17,0 1 0,-1 0-11,0-11 27,-1 18-10,0-16-18,-1 18 12,0-10-6,0 0 0,-1-1 6,-1 2 6,1-1-1,-1 0-22,1 1 17,-2-2-6,0 1 0,1-1 12,-2 1-7,1-1-4,-2 0-1,-1 0 6,1-1-23,-3-10 17,0 17-22,-1-15 17,-2 16-1,-1-8 6,-1-2 1,-1 0-7,-2 0 46,0 0 1001,-1 0-1063,-5-2-17,2 1-28,-3-3-11,4 3-73,-1-1-84,1 1-140,0-1-190,-2 0-398,2-1-869,-1 1-1629,0-2-4644,1 0 8094,0 1 0,1 1 0,0 1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6:29.3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0 5997,'-8'4'896,"3"-1"-459,5-3 3433,0 0-3618,3 35-34,2-21-44,4 27-40,2-27-22,1-1-33,1 2-6,0-1 6,1 0 27,6 4-67,-4-4-5,3 3-6,-6-5 0,-1 0-17,0 0 11,-2 0 51,2 5-22,-4-3-18,1 3 40,-1 1-28,-4-4 11,1 4-6,-4-6 6,0 0-5,-1 1 10,0 0 62,-4 4-72,2-4-18,-4 4 63,-2-1-46,1-3 0,-2 4 6,1-5 23,0 0 10,0-1-10,-2 0 83,-3 5-83,2-4-1,-4 3 12,1 0-79,3-3-11,-4 4-6,6-4-5,0-1-23,0 1-16,1-2-185,-2 5 44,5-5-83,-1 2-734,4-3-225,1-2-4250,1 0 5483,1-4 0,0-1 0,0-2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6:30.7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1624 5739,'-5'-1'6,"2"1"9207,3 0-8944,1-3 22,2 1-33,2-4-45,0 1-45,2-2-22,0-1-17,2 0-12,1-2-10,1-1-7,1-1-10,1-1 5,1-1 0,1-1-22,2 0 11,-1-1 0,2-1-11,0-2 11,1 0-11,-1-2-12,1 0-5,0 1 40,9-10-63,-5 7-10,7-6 5,-8 8-12,1 0 7,2-1-18,1 1 1,0-2 5,2 1-5,0 0 5,1-1 6,0-1-12,0 0 1,1-3 0,-1 2-1,1-2 6,1 0 1,1 1-1,1-1-6,-1 2 1,2-1 0,-1 0-238,0-1 232,1 0 0,0-1 17,1 0-17,1 0 11,0 0 6,-1 0-12,-1 0 6,-1 0-5,0 1 0,-1 1-6,-1-1 28,1 1-17,-1 0 6,0 2-1,-1-1-10,0 0-12,-1 1-10,-1 1 21,0-1-22,-1 1 23,0 1 5,-1 0-5,1 1 11,-1-1-12,-2 2 238,0-1-248,-2 1 16,-1 1 0,-3 2 0,-1 0 0,-3 3 1,-1 1-1,-3 2-6,-2 2 12,-1 3-17,-2 0 17,-1 3 5,-1 0 23,-1 1 17,-1 1-7887,0 0 3014,-3 4 4811,2-1 0,-2 1 0,2-2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 5739,'5'-1'0,"-1"1"0,-4 0 0,0 0 0,0 52 0,1-34 0,-1 40 0,0-48 0,0 3 0,0-5 0,0 1 0,1-5 0,-1-1 0,0-1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6:31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91 6087,'2'5'767,"0"-1"4223,-2-4-4816,67-31-929,-42 21 912,53-23-34,-58 27 276,1 2-354,-1-1 132,0 1-165,-2 1-1,-1 1-11,-1 1 486,-2 1-474,0 0 4,-3 2 24,-1 2-1,-1 2 17,-1 3 17,-1 1 11,-1 3 16,-1 0 1,-1 2 0,-2 0 17,0 2 5,-2 0 22,0 3 12,-1 1-6,-2 2-11,-2 1-16,-2 3-7,0 0-5,-2 3-11,-1 2-39,-1 1-23,-1 0-28,-1 0-33,1-1-29,2-1-72,0-3-56,2-1-112,2-4-197,0-1-475,3-4-1065,0-11-2783,1 14 4811,1-18 0,0 12 0,1-12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6:32.4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2465 1 8856,'-26'47'238,"0"0"0,-18 34-92,32-51-12,-1 2-5,0 2-17,-1 1 0,0 2-6,0 2-5,0 1 28,-1 1 5,0 1 12,-1 1 61,0 0 34,-2 2 39,1 1-5,-2 2-51,-2 2-51,-1 3-823,-1 0 773,-1 1 0,-1 1 0,0 1-11,0 0-5,0 2-29,2-1 0,-1 0-10,1-1-12,0-2-12,-2-1 12,2-1-5,-1-1-1,1 1 12,-1-1-17,0 0 5,2 0 309,-1-2-297,3 0-6,-1-2-53,2-1 41,0-1 7,0-1-12,0 0-5,0-1-12,1-2-5,0 1-6,1-2 17,-1 1-6,0 0 6,1-1 12,-1 0-24,0 1 1,0 1-6,0 0-11,-1 2 12,0 2-1,-1-1 6,0 2-6,0-1 0,-1-1 0,-1 1 0,0-2-5,-2 3 0,1-2-1,-2 2-10,0-1 16,1-1-17,1 0 12,0-2-12,0-1-5,1-1 0,0-2 5,-1 0 6,2 0 0,-1 0 0,2-1 0,-1 2-5,1-1 10,-1 1-5,1-1 6,1 0-6,0-2 21,1-1-16,1 0 1,-2 0-6,1-1-6,1 0 6,-1 0-11,1-1 11,-1-1-17,2-2-5,0-1 580,1-1-580,1-1 148,-1-1-143,2 0 378,0-1-378,-1-1 195,1-1-178,0-1 6,1 1-1,0-2-16,-1 1 17,2 0-1,-1 0 1,0 0 5,1 1-11,0 1-11,1-1 22,-1 1-17,1-1 1,0-1 5,1-1 0,-1-1 22,1-1-16,0-1 5,1 1-5,-1-1-29,1 0 34,0 2-5,-1-1 0,0 1 10,-2 0-4,1 0-1,0-1 34,-4 10-29,5-8 7,-5 8-12,5-9 11,0 1-5,0-2 0,0 1 11,-1-1 0,0 0-6,1 0 12,0 0-12,0 1 1,0-1 22,0 1-1,1-1 12,0-1-16,-1 0-1,1-1-17,0-1-16,1-1 5,0 0-22,1-2 0,0 0-12,0-2-5,1-2-11,0-1-23,1-2-83,1-3-130,1-1-139,1-1-1524,0-2-95,1-8-2560,0 2 4593,0-6 0,0 6 0,0 3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6:33.3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1 463 6389,'0'4'1898,"0"0"3692,0-4-5287,18-36-34,-7 21-68,14-29-38,-12 29-40,1 0-34,-1-1-27,1-1 0,1 0-23,0-10-11,0 17-6,2-16-16,1 16-1,0-10-5,0 0 6,1 0-12,0 1-5,1 1 0,-1 0-6,-1 1 6,0 2 0,-1 1 0,-2 2 11,-1 1 5,-1 2-5,-1 1 6,-1 1-34,-1 1-6,-2 2-16,-2 1 5,0 2 34,-2 1 28,-1 0 22,-1 3 11,1 3 6,-1 2-28,-1 4 11,1 2-5,-1 2 0,0 1 5,1 2 6,-1 1 5,1 1-11,0 2 35,-1 0-13,2 3 6,-1 1 12,0 0 5,-1 3 0,1-2 5,-1 2 12,0-2-11,1 0 11,-1-11-17,1 16 16,0-18 7,0 17 16,-1-12 6,1-3-17,-1-2-6,1-1-33,-2-3-17,2-1-34,-1-3-16,-1-1-12,2-2-10,-2-1-1,0-3-1574,1 2 219,0-4-1356,1-1-3041,0-2 5769,0 0 0,-2 1 0,1 2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552 172 7979,'-18'-23'706,"3"3"-505,9 18-37,0 0-30,-1 0-16,0 0-12,-1 0 12,0 0 5,-1 1-6,-1-1 12,-1 1-17,-1 0 6,-1 0-29,-1 0-10,-1-1-12,0 1-11,-1-1 6,0 1-1,-2 0 6,1 1 1,-2 0-12,1 0 5,0 0-10,0 2-12,-1 1 11,2 2-11,-1 2-5,2 0 16,0 2-5,1 0-11,2 1-1,2 2-5,0 0-16,2 1 4,1 1-4,1 1-7,2 1-10,1 1-7,0 0 7,1 1-1,0 1 1,2 1 5,1 1 0,0 1-23,0 1 12,0 1-28,0 0 0,0 1-1,1 0 1,-1 1 0,2 1 5,-1-1 12,0 1-6,0 1 17,0 1 11,-1 1 0,0 0 11,0 1-11,0 0 11,-2-1-11,1-1 11,-1-1 1,0-1-7,0-2-5,0 1 23,0-1-18,-1 0 1,0 0 5,-1-1-22,0 0 28,0 1-1,0-2 1,0 0 0,1-1-17,0-2-6,-1-1-16,2-1 33,0-2-22,0 0 5,0-2 1,1-1-6,0 0 11,0 1 5,0-1-5,0 0-5,0 0 5,0-2-6,1 0 0,0-2-5,0 0-6,0 0 6,0 0-6,1 0 12,1 1-1,0-1-5,1 0 11,0 1 0,0-1 11,1 1-11,0 1 0,1 0-5,0 1 10,0 0 6,-1-2 17,1 1 12,-1-1 4,1 1 1,-1 0-6,0 1-16,0-1-1,-1 0 1,0 0-7,0 0 12,0-1-11,-1 1-6,1 0-5,0-1-12,0 0-5,-1-1 0,2-1 0,1 1-6,-1-3 0,1 2 17,0-2 0,0 0 0,0 0 0,1 0 0,0 1-11,-1-2 11,2 2-6,-1-3 6,0 2 6,-1-2 5,1 1 0,-1 0-11,0 1-5,-1-1-12,1 0 0,1-1 12,-1 1 5,1 0-12,-1-1 7,0 0-6,0-1-6,0 0 11,0 0-5,0-1 0,1 0 5,-1-1 12,1 1 5,0 0-11,0-1 0,-1 1-11,2 0 5,-1 0 6,0 0 6,1 0-6,0 0 0,0 0 5,0 1 1,1-1 5,1 0-16,0 0 5,1-1-6,0 2 6,0-2 11,0 2-16,0-1 10,1 1-10,0 0 10,0-1-5,0 0 0,1 1 0,0-1 11,0-1 1,0 0 10,1 0-5,0 0-12,0-1 7,1 1 4,-1-1 18,1 0-17,1 1-12,0 0 1,1 0-6,0 0 22,0 1-5,0-1 6,0 1-12,0-1 6,1 0 5,-1-1 12,0 1-12,0 0-11,1-1 6,-1 1-11,0-1 10,1 1-4,0-1-12,-1 1 11,1-1-17,1 0 12,0 0-6,0 0-6,-1 0 12,-1 0-6,1 1 11,-1-1-5,-1 0-23,1 0 6,0-1 16,-1 0 6,0-2 17,1 2-28,0-2-5,0 2 16,0-1-17,1 0 12,0 1 0,0 0-23,1 0 17,-1 0 0,-1-1 0,-1 1 5,-1-1-21,-1 1 27,0 0 0,0 1 11,0-1-5,1 0-6,1 0 1,-1 0 4,1 0 12,0 0-11,0 1 6,0-1-12,0-1 11,0 1-11,-1-1 1,1 1-7,-1 0-5,1-1 17,-1 1 11,0-1 0,1-1-11,-1 0 0,-1-1-12,0 0 6,0-1 12,0 1-23,-1 0 11,0 1-11,-1 0 6,0 0-6,-2 1 0,1-1-6,-2 2 6,1-1 0,-1 2 0,0 0 11,0 0-28,0 0 23,-1 0-6,1 0 6,0 0 5,-1 0-17,1 1 17,-1 0-5,0 2 5,1-1-5,-1 1-1,0-1-10,0 2 5,1-2 5,0 2-10,2-1-1,-1 0-11,1 0 12,1 0-1,0-1-11,0 1 6,2 0 0,-1 0 11,2-1 6,-2 0 5,1 1-22,-1-1 11,0 1-6,0-1 17,0 0 6,-1 1-17,0-1 11,-1 0-5,0 1-1,0 0 1,0 0-12,0-1 1,0 1-1,1 0 17,0 0 1,0 0-12,0-1 0,0 2 5,0-2-5,1 1 11,0 0-5,0-1 0,0 1 5,0-1 6,1 1-1,-1 0-4,1 0-7,1 1-5,1 0 6,0 0-1,1-1 7,-1 0-12,0-1 11,0 0 0,0-1 6,0 1-12,-1 0 1,0-1-6,0 1 0,0-2 22,0 1-22,0 0 17,0-1-11,0 0-1,0 0 12,0 0 0,-1 0 5,2-1-5,-1 0 0,2-1-6,0 1 6,0-1-17,1 0 11,0 1-11,1 1-5,0 0 22,1 0-11,-1 0-6,1 0-6,-1-1 6,0 0 0,0-1-6,0 0 12,1 0 5,-1 0 0,1 0 6,0 0 6,-1-1-23,1 0 0,-1 1 11,1-1-11,-1 1 22,0 0-5,1-1-11,-1 1 5,0 1-6,1 0 7,0-1-12,-1 2 5,1-1 1,-1 0-1,-1 0-5,-1 0 12,0 0-18,-1 1 6,0 0 6,-1-1-6,-1 1 5,1 0 1,-2 0-17,1 0 22,3 0-11,-2-1 11,3 1-11,-5-1-6,0 1 12,0 0-12,-1 0 1,1 1-1,-1-1 1,0 1 10,-2-1-10,4 0 10,-5 0-10,3-2 5,-5 1 22,0-1-11,-1 0 6,1 0 0,-3 0 22,1 0 6,-1-1 11,-1 0 33,1 0-49,-1 0-12,0 0 16,-1 1-32,0 0 16,0-1 5,0 1-10,0-1 16,1-3-39,0 2 17,2-7-23,0 6 6,3-8 11,-3 7 12,6-11 5,-7 8 22,7-16-28,-7 11 51,5-21-50,-6 17 66,2-24-55,-3 23-3381,1-21 3363,-1 20-4,0-9 10,4-22 34,-1 0-28,0-7-2263,1-7 2246,-3 35-324,0-39 319,-1 37-23,0-41 23,-1 41 22,0-40-23,0 42-875,-2-34 875,0 39 1675,-2-18-1641,0 19-1387,-3-12 1348,1 10 1389,-2-21-1384,4 25 1,-5-32-6,4 29 5,-5-36-10,5 33 10,-8-38 7,7 38-782,-5-25 770,6 31 11,-1-7 23,-1-6-28,1 5-6,-1-4 0,2 4 0,4 17-28,-3-17 16,3 17 2087,-1-25-2086,2 15 11,0-6 17,0 4-11,0 15 599,0-10-437,-1 13 3280,0-1-3336,-3 7-78,1 1 100,-6 0-72,4 0 279,-13 0-161,8 0 296,-13 2-196,10 1 6,-4 2 218,-8 6-437,10-3 107,-19 10-135,21-11 56,-10 7-84,16-11-84,-3 2-39,8-4-924,0-1 521,7 1 111,-2-1-2116,10 1-3994,-7 0 6514,2-1 0,-6 0 0,-1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578 101 5739,'3'0'1602,"0"0"1199,-3 0-2611,-33 9-39,20-6-44,-26 7-18,30-8-16,-2 0-6,-1-1-5,-1 0 11,-1 0-12,0-1 6,-1 0 12,-1 0-6,-1-1-12,0 0-5,-2 0-5,2 1-29,-1 0-11,0 0 6,2 1-6,-2 2 23,2 1-6,-1 1-6,1 1-27,1 2 10,0 0-5,-1 0 0,-1 1 6,0-2-17,-1 1 16,2 1-16,0 0 0,2 1-17,2 2-17,1-1 34,3 2 0,0-1 5,1 2 0,2 0 1,1 2-18,1 1 23,2 1-11,-1 3 0,2 1 11,0 2-6,0 2 23,0 1-11,1 1 5,0 1-5,2 1-29,1 1 23,1 1-11,0 2 11,1 1-11,1 0 6,0 3-243,-1 0 566,1 1 4,-1 1 12,0-1 4,-1 1 10,0-2 8,-1-1-4,0 1 1,-1-1-313,1 1-14,-1 0 7,0 0 9,-1 0 4,0-1 25,0-1 13,-2 0 7,1 0-67,-1-2-13,1 0-15,0-1-9,0-1-3,1-2-29,0-1-2,0-1-12,0 0 75,0-1 3,0-1 9,0-1-7,0-1-68,-1-1 4,1 0-8,-1-1 247,0-1-239,0-1-4,0 0 375,1-3-15,-1 0 64,0-2-21,1-3-61,-1-1-4,1-1-39,0-2 22,0-1-422,0 0 2,0 0 26,0-1 6,-1 1 111,1-1-51,-1 1 113,0-1-62,-1 1 118,1-1-48,-1 1 35,1 0-71,0 1 1,0-1 11,0 1-43,0-2-4,0-6-266,0 12 253,0-11-417,1 13 434,-1-7-92,0 0 78,1 1-55,-2 1 103,1-1 144,-1 1-158,1 0 340,0 0-361,0 0 61,0-7-275,1 12 232,-1-11-155,0 13 124,1-10-97,1 0-18,0-1-54,1 0-27,0-1 179,1 0-283,1 0 93,1-1-160,1-1 40,1 1 27,1-1 33,2 1 73,0-1 32,1 1 48,0 0 31,1-2 29,1 2 35,0-2 15,0 2 21,2 0-11,1-1 10,0 0-2,0-1 7,1-1 12,-1 0-2,1 1 5,1 0-24,0 0 23,1 0-15,0 0 17,0 0-22,0-1-1,-1 0 9,1 0-4,-1 1 14,0-1 13,0 0-24,0 0 16,0 0-3,1 0-14,-1-1 15,1 0 0,0-1 7,1 0-28,-2 0 22,0-1-4,-1 0-2,0 0 0,-2 0-1,0 1-13,1 0 36,12 0-35,-11 2-1,14-2-7,-19 2 0,8 0-13,1 0-6,5 0 12,-4 0 0,1 0 5,-12 0-3368,13 0 3375,-11 1 1,7 0-28,10 3-2234,-8-1 2257,10 0-28,-1-2 48,-8 0 67,18-2-78,-16 0-23,10-2 17,-18 1-20,20-4 9,-11 2-22,17-2 33,-20 2 22,7 1-22,-16 2-144,21 0 144,-18 0 6,27 1-12,-29 0 2164,26 0-2158,-11-1 37,1 0-26,-3-1 6,1 2-6,-12 0 3290,29 0-3290,-10 1 117,0 1-117,-3-1 34,0 0-22,-11-1 27,29 2-16,-7 1-34,-5-1 5,12 3-10,-34-4 10,23 1 1,-24-1 16,17-3-16,-19 0 11,5-1 27,5-1-16,-9 3-5,19-2-34,-20 3 27,17-2-4,-19 1 269,18 0-253,-18 0 22,18-1-39,-19 0 45,16-1-44,-16 2 38,15-3-39,-15 2 28,13-3-22,-14 3 28,16-5-34,-16 4 23,20-3-23,-17 4-5,21-1-6,-20-5 11,12 10 17,-13-11 22,9 9-33,-8-6 5,13-7-22,-15 8 0,16-7 0,-16 8 17,15-7-6,-17 7-3375,8-6 3370,-11 6-12,3-2-10,5-4 21,-2 1-5,3-1-28,-2 0 28,-10 5 3443,6-4-3427,-9 4 12,3-4-5,-3 5 5,0-4 5,1-11-27,1-4-12,1-4 1,-1-14-1,-3 21 12,0-22-6,-1 19 5,0-7-10,1-12 10,0 15 12,3-38-17,-3 35 11,3-35-11,-3 37 12,0-36-1,0 35 17,2-38-23,-2 37 29,5-33-17,-4 36 0,2-31-6,-3 34-3370,1-21 3376,-2 25 0,0-6-645,-1-7 645,0 10 22,-3-33-28,1 29 0,-4-40-11,4 36-5,-2-29 5,2 20 5,1-22-5,1 20-2030,-1-14 2035,0 31 12,0-7-22,-3-18-23,-1 4 11,-1-7 11,-2 0 6,4 30-28,-4-24 23,5 27-23,-4-21 22,4 25 2031,-3-16-2036,4 20 656,-2-11-645,2 14 3380,0-9-3380,0 10 28,-1-9-11,1 11-6,-3-8 6,0 4 39,-4-3-39,3 5 78,-8-4-50,8 8 67,-9-3 34,3 5-79,0 0 34,-2 1-6,5 1 106,-7 0-94,5 0-11,-4 1-7,4 1-22,1 1-39,-1 0-16,1 1-18,1-1-11,1 1-33,1-1-45,1 1-74,2-1-111,0 0-39,1-1-308,1 0-281,1 1-649,0-2-4520,1 1 6077,0-1 0,0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325 159 9694,'-55'-10'403,"9"2"-302,37 6 11,-1 1-28,0 0-12,0 1 7,0 0-12,-1 0 0,-1 2 163,-14 15-197,11-6 40,-23 26-45,25-19 17,-13 26-39,18-23 10,-7 30-16,11-27-5,-1 34-1,4-29-5,3 40 0,0-35-45,7 46 33,-4-43-21,4 35 21,-4-37-16,6 39 39,-6-36 5,3 13 1,-1 1-6,-2-10-102,1 4 1,-2-1 118,-1-8 22,-1 9 0,-1 0 1,-1-2-10,1 9 1,-1-2-20,-1-12 28,-1 4 1,-1-1-7,0-7 124,-5 43-95,5-47-6,-1 16-11,1-24-12,1-2-10,1-1-12,0 13 0,1-12 442,-3 27-43,2-27 39,-2 26-31,2-27 225,0 22-216,1-24-27,3 20 9,-1-23-435,5 18-19,-2-20-8,7 18-33,-5-18-32,7 16-5,-9-18-71,10 12 81,-8-15-27,11 8-4,-9-9 38,13 6-34,-11-7 21,15 5-50,-12-7-58,19 5-25,-16-4 26,23 5 16,-21-5 95,23 6-22,-23-7 51,25 5-33,-25-5 157,26 2-15,-25-5 33,28 1-28,-25-2 39,28 0-55,-26-1 28,29-2-45,-30 1 17,29-1-7,-30 3-10,24-1 27,-27 1-16,23-1 5,-23-1 17,25-5-34,-25 2 29,29-7-35,-27 7 12,28-7 12,-28 7-46,28-6 34,-28 7 11,27-7-22,-27 6 17,27-5-29,-28 7-5,26-3 34,-27 4-6,26 0 11,-26 2-17,25 0 1,-25-1 33,23 0-28,-24 0-6,22-2 6,-23 2-11,22-2 17,-22 3-29,22 0 18,-23 1 38,24 1-33,-23 1-5,23 2-1,-23-3 0,23 0 12,-23-2-6,23 0 11,-23 0 6,24 0 0,-24 0 28,24 0-45,-24 0 56,22 3-56,-23-1-34,24 3 45,-23-3-5,22 1 11,-23-3 11,20 1-23,-21 0 34,21 0-44,-22-1 22,21 0-1,-21 0-4,19 0 4,-20 1 18,19 0-40,-19 0 40,18 1-51,-18-2 6,17 1 28,-17-1-12,15-1 12,-15 1 34,16-2-35,-16 1 35,17-1-40,-17 1 39,19-1-38,-19 2-7,20-2 1,-20 1 39,17 1-29,-18-1 7,15 1-1,-16 0 62,20 0-56,-18 0 6,19 0-17,-19 0 16,14 0-33,-17 0-17,10 0 23,-13 0 22,7 0-28,-8 0 34,3 0-34,-5 0 0,3 0 11,-4 1-17,5 2 1,-4-2-7,4 1 24,-6-2 77,6-2-89,-4 0 34,9-5-17,-7 3 78,9-6-28,-10 4 11,9-10-66,-8 8 55,12-12-45,-11 11 34,13-15-50,-12 13 16,9-13-16,-10 15 16,10-13 1,-10 13 94,5-13-61,-9 12 67,4-15-100,-7 14 33,3-20-45,-2 17 28,0-20-16,-1 18 33,-1-21-34,0 20 79,0-33-79,0 29 34,0-22-45,0 27 40,0-20-23,0 18 11,0-24-22,0 23 5,-1-26-22,1 24 51,-2-30-57,2 27-11,0-32 23,0 31 11,0-34-6,0 33-17,0-32 12,0 33 11,-1-34-29,0 32 24,-2-36 10,1 33 28,-4-37-44,3 36-17,-5-41 11,5 40 0,0-41-11,2 44 11,0-35-6,1 38 0,1-28 6,0 32-22,1-25 22,0 28 6,0-22-1,-1 24-10,1-27 21,-1 26 7,0-17-12,-1 22-5,-4-10-1,1 11-22,-6-15 22,4 14-18,-6-21 13,7 19-12,-3-16 1,5 19-17,0-17 17,1 15 6,0-14 23,1 20 5,-2-7-17,2 9 39,-4-4-39,2 5-17,-7-9-17,6 7 33,-5-7 1,5 9 33,-2-7-17,2 7 146,-3-5-95,4 7 50,-5-1-55,5 2 83,-8 2-117,4-1 151,-20 1-73,13 0 129,-17 0-107,18 0 342,-16 2-439,17-1-124,-9 3-75,16-3-590,0 1 347,3-2-8884,10 1 9292,-4-1 0,4 1 0,-6-1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76 650 5739,'-21'-44'712,"14"29"-701,-12-35 0,17 38 0,0-1 17,0 1 0,0-2 6,0 0-6,-1-2 0,1 0 0,-1-1-6,1 0 17,1 0 6,-1 1 6,1-1-1,0-2 6,0 1-28,0-2-6,0 0 1,0 0-6,1 2-6,1 0 0,0 1 0,1 1-11,1 0 11,1 0-11,1 1 0,1-1 6,0 2 0,1-1-1,0 2 1,0 0 5,1 1-11,-1 0 0,1 3-6,-1 0 6,1 1-5,1 1 5,0 1 5,0 2-5,1 0-5,0 1 5,1 2-6,0 0 1,0 1 5,0 1-12,-1 1 7,1 1 5,-1 2-17,-1 0 11,0 2 1,-1 0 5,0 1 5,-1-1 7,-1 1 4,-1 1 1,0-1 11,-1 2-5,-1-2-7,-1 1 1,0-1 6,0 1-7,-2 0-4,1 0 4,-1 1 1,0-1-6,-1 0 6,0 0 0,-2 0 0,0-1 5,-2 1 1,1-1-12,-2 0-11,1 1-6,-1-1 1,0 0 10,0 1 6,-1-3 1,0 2 10,0-2-5,0-1 0,0 0-12,0-1-5,1 0 0,1-2 0,1 1 0,1-1 0,0-1 0,1-1-403,1 1 414,5-1-5,-1 0-6,4 0 5,-2 0-16,0 0 17,1 0-1,1 0-5,-1 0 0,1 0 0,-1 0 6,1 0 0,-1 1 5,1 1 6,0 0-17,0 1 11,0 2 0,1 0-5,-2 2-6,1 0-6,-1 1 6,0 2-6,-1-1 12,0 1 5,-2 0-11,1 1-5,-2 0-1,-1 0 0,-1 0-5,0 1 11,0-1-5,-1 1 5,0-1 11,-2 0 0,-1 0-11,-1 0 6,0 1 10,-1-1 1,-1 0 17,0-1 27,-1 1 7,0-2 21,-2-1 23,0 0 6,-1-1 16,-1-2 40,0 1 16,-1-3 23,0 1 5,1-2-22,-1 0-22,1-1-50,1 0-29,1 0-50,1-1-40,1 0-27,1 0-51,2 0-101,1 0-117,3-1-118,0 0-179,1 0-1322,0-1 1910,0 0 0,0 1 0,1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46 8685,'-7'10'263,"1"2"-201,6-4-22,0 1-1,0 0-17,0 1-11,0 0-5,0 1-6,0-1-6,0 0 1,0 0-1,1 0-11,1-1-5,0-1 5,-1-1-16,1 0-13,0-1-21,0-1-23,-1-1-11,1-1-5,-1 0-6,0 0-6,0-2 12,0 0 16,0-1 79,0-3-28,-1-1-34,1-3-44,-1-2-29,0 1-33,0-2-23,0-1 6,0 0 45,0 0 39,0 0 51,1 0 38,-1 0 12,1 0 22,0 1 6,0 0 11,-1 2 6,1 0 16,1 1 23,-1 1 16,-1 1 18,1 1-1,0 1-11,0 2-16,-1-1 10,1 1 1,-1 0 33,2 1 34,-1 0 11,2 0 5,-1 0-5,2 0-16,1 0-12,0 0-23,1 0-15,0 0-24,1-1-27,1 0-29,0-1-11,0 0-16,0 0-7,1 0-27,-1 0-17,1 0-29,-1-1-38,-1 0-67,0 1-96,0-1-123,0 0-184,-1 1-1065,1-1 1658,-3 1 0,-1 0 0,-2 1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16 6260,'-44'39'101,"9"-5"-95,34-27 5,0 1 0,1 0 11,0 1-5,0 0 11,0 1 11,2 0 12,0-1-12,2 1 34,0-2 5,2 1 12,-1-1 16,3-1-22,-1-1 6,1-1 16,1-2 34,1-1 39,0-1 28,1 0 12,-1-3-6,1-1-6,-2-3-22,0-1-17,-1-2-34,0-1-5,-2-1-11,0-2-11,-2 1 5,0-1-40,-3 1-16,0-1-28,-1 2-5,0 0-46,0 1-21,-3 0-52,1 1-72,-3-1-62,1 1-100,0 0-118,0 1-146,1 1-1243,1 1 1837,1 2 0,0 2 0,1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0 5232,'-17'78'0,"3"-12"0,11-44 107,1 1 277,0-1-249,0 1-29,0 0 52,0-1-97,0 0 21,0 0-59,1-2 128,0 0-151,0-2 6,1 0-12,0-2-16,0-1-12,0-2-16,0-1-28,0-1-34,0-2-84,0-1-12,1-2 208,1-1 0,-1-2 0,0-2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0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50 5739,'0'-6'2106,"0"2"-1944,0 4 236,0 0-387,30-17-22,-19 12-28,23-12-23,-28 17-543,6-1 118,-5 1 487,5 0 0,-8 0 0,-1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6019,'28'51'-56,"-5"-9"0,-22-40-22,1-1-12,-2 1 90,1-2 0,-1 1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0 198 5739,'2'-2'1462,"-1"0"67,-1 2-1529,56-86 0,-41 64 0,13-21 0,0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48 199 6075,'31'-41'129,"-7"11"620,-17 14-765,-4 7 283,0 0-267,-1 0 134,0 1-129,-1-8 12,-2 1-17,-1 0 418,-1 4-362,-6 3-34,3 3 73,-10-1-33,8 5 33,-5 4-22,5 2-28,-6 9-40,5-3 23,-5 14-22,9-11 5,-3 15 6,6-7-3415,0 9 3398,1-7-5,2-1-51,8 10-17,0-11-45,8 12-195,1-14 122,-4-8 191,11 0 0,-18-10 0,7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 5739,'5'-1'0,"-1"1"0,-4 0 0,0 0 0,0 52 0,1-34 0,-1 40 0,0-48 0,0 3 0,0-5 0,0 1 0,1-5 0,-1-1 0,0-1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50 5739,'0'-6'2106,"0"2"-1944,0 4 236,0 0-387,30-17-22,-19 12-28,23-12-23,-28 17-543,6-1 118,-5 1 487,5 0 0,-8 0 0,-1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211 8 5739,'-2'-2'247,"1"0"1808,1 2-1904,-37-3-50,24 4-51,-27-1 17,26 12-61,5-3-23,-10 13 6,10-11 17,-8 15-6,10-13-3415,-7 16 3410,9-14-830,-6 17 824,7-17-22,-2 21 16,5-19-2035,-1 24 2035,2-22-1341,0 9 1313,1-9 1353,0-4-1403,6 10 78,-2-13-1000,6 7 1000,-4-12 17,0 1 1590,10-3-1461,1-1-51,3-1 2493,10-10-2453,-7-4-90,2-2 39,2-12-39,-15 12-2190,14-23 2224,-15 18 2310,11-28-2215,-13 24 274,4-30-324,-10 29 117,-2-33-84,-8 31-526,-1-9 358,-6 20-784,-9 2 5,6 7 807,-11-2 0,19 6 0,0 1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38 5451,'-5'78'409,"1"-11"-292,4-47-38,1 2 103,1 1-148,1 1 31,-1-1-49,2 2 9,-2-1-14,1 0 79,-1-1-79,-1-1 0,0-2-5,0-2-1,-1-3-5,1-3 23,-1-2-12,0-3 17,0-2 39,0-2 39,0-2 102,0-1-164,0-2-49,-1-2-1,0-4 1,-1-1-7,0-3-16,0-3 0,1-1 0,0-3 6,0-1 33,1 0-22,-1-1 11,1-1 0,0-1-11,1 0 16,0 0-10,5-19 16,-1 15 11,3-14 34,1 12-22,-2 8 11,4-6 50,1 5-56,-2 7-16,2-3 10,0 6-27,-4 5 145,7 2-39,-8 6 22,2 2 152,-4 8-124,-3-2 1,0 5 201,-2 1-196,-1-3 0,-2 5 124,-3 0-186,0-3 62,-8 10-157,6-12-39,-5 5-33,7-11-51,0-2-1743,1 0 147,2-3 1708,1 0 0,2-1 0,0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0 5739,'-6'0'572,"1"0"-455,5 0 454,0 0-559,-17 34-12,13-22 11,-13 27-11,16-30-11,0 1 11,1-2-12,0 0 12,0 0 0,0-1-22,0-1 5,0 0-67,2 2 73,-1-3 56,5 1 5,-3-5 101,6-1-106,-4-2-6,2-1 17,1-5-44,-3 2 38,6-11-33,-6 7 11,7-14-23,-7 13 79,3-10 11,-6 15 521,0-2-408,-2 7-46,0 0 51,0 6-124,-1-1 1,-1 6 34,-2 4-96,1-1-34,-2 5-62,3 1 1,0-4-34,0 4-223,2-4 116,-1-5-21,2 1-393,3-5 102,0-4-668,1 1 1188,-2-3 0,-1 0 0,-1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5739,'1'49'0,"0"-9"0,0-40 0,0 1 0,-1-1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0,'39'-24'0,"-8"4"0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211 8 5739,'-2'-2'247,"1"0"1808,1 2-1904,-37-3-50,24 4-51,-27-1 17,26 12-61,5-3-23,-10 13 6,10-11 17,-8 15-6,10-13-3415,-7 16 3410,9-14-830,-6 17 824,7-17-22,-2 21 16,5-19-2035,-1 24 2035,2-22-1341,0 9 1313,1-9 1353,0-4-1403,6 10 78,-2-13-1000,6 7 1000,-4-12 17,0 1 1590,10-3-1461,1-1-51,3-1 2493,10-10-2453,-7-4-90,2-2 39,2-12-39,-15 12-2190,14-23 2224,-15 18 2310,11-28-2215,-13 24 274,4-30-324,-10 29 117,-2-33-84,-8 31-526,-1-9 358,-6 20-784,-9 2 5,6 7 807,-11-2 0,19 6 0,0 1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5739,'-4'7'0,"1"-2"0,3-5 460,0 0-388,-10 58-304,8-36 294,-7 45-6,9-52-17,0 2 59,0 0-65,0 0-16,0 16-45,0-11-11,0 11-112,0-8 78,0-6-6,1 4-156,1-2 235,-1-10 0,0 4 0,-1-13 0,0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33 6624,'-3'2'784,"1"0"554,2-2-1399,37-10-74,-23 6-61,29-8-128,-32 9-169,-1 0-1305,-1 2 1798,0-1 0,-5 1 0,-2 1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7131,'1'73'34,"-1"-12"879,1-53-997,-1-1 311,1-1-636,1 0 281,-1-2-248,2 0 454,-2-2-784,1-1-235,0 0 941,0-1 0,-1 0 0,-1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 5739,'0'-7'852,"0"1"-533,0 6 2297,0 0-2247,3 2-83,-2 2-62,2 2-34,-2 3-27,0 2 5,-1 1-23,1 1 197,-1 15-264,0-9 29,1 29-79,-1-24 0,0 12 33,0-7-50,0-7 17,-3 19-33,2-20-29,-3 7-139,2-14-236,2-5 129,-1-2-560,1-4 481,0-4 359,0-11 0,0 8 0,-1-7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61 10842,'65'-25'-96,"-4"2"-88,-49 18-130,5 1-156,-11 2-247,0 1-365,0 1 1082,-1 0 0,-2 0 0,0 1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5739,'2'5'751,"-1"-1"-281,-1-4 1277,0 0-1724,3 55-57,-3-37-162,5 45-3409,-4-55 3308,2 2-89,-2-6-1479,3 0 1865,-2-2 0,1-1 0,-2-1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35 6003,'-14'61'201,"4"-9"-139,12-41-1,0-1 35,2 0 228,3 1-144,0-3-12,7 3-118,-5-6 45,5 0 543,6-4-330,-7-3 443,16-14-644,-16 2 173,8-23-202,-14 18 51,0-20-129,-6 23-22,-3-7-29,-1 12-55,-1 1-56,-1 1-136,1 1-6247,-5 0 6545,5 4 0,-2 0 0,5 4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5739,'0'-5'0,"0"1"941,0 4-913,4 43-5,-3-28-7,3 34-27,-4-37 6,1-1-7,-1 0 12,2 3-44,-1-2-1,0-3 22,1-3 102,-1-6 145,2-12-185,-1 4 168,5-17-140,-3 13 57,3-12-74,-2 13 168,8-14-123,-6 14 230,9-9-185,-10 15 252,5 0-157,-7 5 858,6 7-891,-5-1 22,4 15-269,-6-9-392,0 10-89,-3-10 526,1 6 0,-1-11 0,0 1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1 602 5739,'0'-5'0,"0"1"0,0 4 230,0 0-12,1-63-815,0 37 832,1-50-28,1 52 174,0 0-269,0 0 0,0 0-23,0-1 91,3-9-102,-1 8 264,6-27-214,-4 25 152,10-28-134,0 19-112,-3 5 698,6 4-660,-14 22 540,6 0-316,-7 7 376,5 11-537,-5-1 156,5 20-201,-6-14 145,4 25-157,-5-22 191,5 27-163,-6-26 236,4 25-247,-4-26 129,2 25-162,-3-27-12,0 19-67,-1-23-134,0 12 28,0-18-471,0 6 286,0-11-1321,0 1 1266,0-4 1,0 1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10 5739,'-2'3'807,"0"-1"2929,2-2-3445,27 11-22,-16-8-6,22 9-6,-22-12-49,-1-1 156,14-4-359,-11 3-55,14-5-1,-19 5-419,7-3 67,-8 3-2129,9-5-162,-9 5 2694,3-4 0,-8 5 0,0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38 5451,'-5'78'409,"1"-11"-292,4-47-38,1 2 103,1 1-148,1 1 31,-1-1-49,2 2 9,-2-1-14,1 0 79,-1-1-79,-1-1 0,0-2-5,0-2-1,-1-3-5,1-3 23,-1-2-12,0-3 17,0-2 39,0-2 39,0-2 102,0-1-164,0-2-49,-1-2-1,0-4 1,-1-1-7,0-3-16,0-3 0,1-1 0,0-3 6,0-1 33,1 0-22,-1-1 11,1-1 0,0-1-11,1 0 16,0 0-10,5-19 16,-1 15 11,3-14 34,1 12-22,-2 8 11,4-6 50,1 5-56,-2 7-16,2-3 10,0 6-27,-4 5 145,7 2-39,-8 6 22,2 2 152,-4 8-124,-3-2 1,0 5 201,-2 1-196,-1-3 0,-2 5 124,-3 0-186,0-3 62,-8 10-157,6-12-39,-5 5-33,7-11-51,0-2-1743,1 0 147,2-3 1708,1 0 0,2-1 0,0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2 5930,'8'-1'1394,"-2"1"-1030,-6 0 1950,0 0-2124,-26 57-765,17-35 754,-21 46-11,23-49 180,0 1-219,-1 2-6,0-1 1,0 2 133,-4 11 152,-6 23-387,6-17-61,-7 24-17,15-44 216,-2 12-435,5-21-934,0 3 570,4-10 639,3-2 0,-3-3 0,2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0 260 7567,'18'-37'179,"0"0"1,12-26-102,-25 49 372,-1 0-405,0 1 122,-1 0-145,0 2 56,1 0-61,-2 1 198,1 0-191,0 0 4,-1 4 274,0-1-39,-1 5 1406,-1 0-1053,0 10-476,-2-3 163,-1 19-247,0-10 28,-2 23-73,2-18-78,-2 28 0,3-27-376,-3 24 213,4-26-744,-2 17 571,2-21-1222,-3 15 858,2-19 767,-3 9 0,3-15 0,-1 2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3 5739,'-7'6'3259,"1"-2"-2955,6-4-2,0 0-22,3 2 11,-1-2 28,2 2-5,0-2-23,0 1 219,5-1-449,-3-1-77,9 0-40,-9-1-297,6-1 106,-8 0-5012,5-1 4411,-6 2 0,1 1 0,-4 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97 5739,'-2'-4'1210,"0"1"683,2 3-1809,-8 36 6,7-18-17,-6 30-34,9-28 6,1 13-51,1 4 6,1 2-61,1 20 33,-2-28 16,1 32 40,-3-35-5,-1 6 16,-1-19 28,0-8 23,0-4-17,0 0-23,0-3-72,-1-3 10,-2-9 18,-2-8-6,-1-11-11,1 2-12,0-24 35,3 23 16,0-43 33,6 28 85,2-19-45,3 25 156,10-13-206,-7 27 33,19-22-79,-15 31 29,23-6 11,-17 19-1,8 8-21,-14 5 16,-3 20-11,-8-3-28,-1 13-11,-5-11-6,-9 15 6,3-23-40,-18 22-27,6-24 0,-9 6 50,7-13 11,4-5-84,8-4-285,5-3 380,7 1 51,5 1 5,9 1 17,5 4-39,-1 1 12,12 11-52,-11-2 24,9 13 60,-12-2 119,-6 3 89,-6 1-17,-10 1 23,-6-1 44,-7-4 163,-16-1-348,8-11 51,-17-2-179,10-11-129,-6-2-179,7-6-476,9-3-947,10-2 866,10 1 0,1 4 0,3 1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3 5739,'-6'-2'751,"2"1"-589,4 1 1277,0 0-1316,-6 54-470,3-34 409,-5 41-64,7-47 2,0-1-11,0-1-45,0 0-409,1-2 269,-1-3-4,1-4-80,0-10 311,1-5 0,-1 3 0,0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 5739,'6'-1'2212,"-1"0"-2206,-5 1-605,0 0 274,56-4-151,-37 1-342,42-4 456,-53 4 1,-4 1 0,-1 1-1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8 5739,'-9'4'297,"1"-2"34,8-2 1942,0 0 2040,35 94-4044,-21-76-149,6 31 1,0-12 64,-9-51-28,-3-1-23,-1 0 12,-2 0-40,-2 1-22,-2 0-50,0 1-29,-2 0-391,-8-12 117,3 11-134,-8-10-135,6 15-258,1 1-480,0 1-3334,2 2 4610,2 1 0,1 2 0,1 1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8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0 7891,'-7'80'465,"1"-11"-365,3-49-27,1 2 96,-1 0-174,0 1 26,-1 1-82,1 0 1,-1-1-85,1-1-34,0-1 46,0-2-102,1-2-6,-1-2-44,1-2-35,0-3-587,1 1 498,1-5 409,0 1 0,0-6 0,0-1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7426,'13'69'-95,"-2"-11"56,-9-50 32,2-1-49,-2-1-17,0-1-39,0-2 6,-1-1 39,0-1 330,0-1-241,-2-4 12,-1 1 11,-1-4-1,-1 2 12,1 0 23,1-1 16,0-1 45,1 0 45,0-2 39,1 1 61,1-3 29,0 1 16,2-2-38,2 0-51,1-1-45,0 0-73,2 0-22,0-2-34,0 2-22,2-2-23,0 1-5,-1-1-11,2 2-40,-1 0-33,1 1-90,-1 1-78,0 2-146,-1 1-174,0 1-223,-1 1-1373,-1 2 2151,-2 1 0,-2 1 0,-2 1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1 260 7811,'36'-43'191,"-6"6"-169,-26 26 12,0 1-6,0-1 0,-1 0-6,0 0-11,-1 0 6,0 1 0,-1 1 16,0 1 23,-1 1 17,0 0 34,0 3-7,0-1 18,-1 1-6,-1 2 22,-1 0 13,0 1-7,-2 1-23,0 0-38,-1 2-18,-1 2-21,0 4-7,0 0-22,0 3-11,0 0-5,1 2 5,1 0 5,-1 0-10,2 1 10,1-1-16,0 1 17,1 1-6,1 0 0,1 0 0,0-1 0,0-1 5,0 1-5,1-2 0,0 0-5,3-1-1,0 0-5,1-2 11,1-1-11,1-2-12,1 0-5,1-3 0,0-2 12,0 0 10,1-2-5,-1-2-34,4-7 17,-2 0 11,3-6-39,-4 2-11,-1-1 17,2 1-1,-2-2 34,0-1 17,0 0-5,-1 0 5,-2-1 5,0-1 12,-2 0-6,0 1 17,0 1-11,0 0 22,-2 2 12,1 1 10,-2 1 35,1 1 4,-1 2 29,-1 2 28,0 2 39,0 1 17,0 2 16,0 2 410,0 0-578,0 4-21,0 2 16,0 3-17,-1 2 0,0 1-11,0 3-17,0 1-5,0 2-6,0 1-17,1 1-5,-1 1-1,1 0-10,-1-1 10,1 0-10,-1-1-23,1-2-17,0-2-17,0-3-5,0-3-23,0-3-5,0-2-140,0-2 173,0 0 90,0-6-16,0 1-12,0-7-23,0 1 1,2-1 11,-1 0 11,2 0 22,-1 0 23,1 1 16,0 1 18,0 2 27,0 0 17,0 0 29,1 1 430,5-4-425,-3 4-34,4-4-17,-5 7-33,1 0-28,1 0-23,-1-1 6,1 1-11,1-1-22,-1 1-7,0 0-32,0 1-7,1 0-100,-1 0-90,1 0-767,3 2-45,-2-1-1742,2 1 2823,-4 0 0,-3 0 0,-2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0 5739,'-6'0'572,"1"0"-455,5 0 454,0 0-559,-17 34-12,13-22 11,-13 27-11,16-30-11,0 1 11,1-2-12,0 0 12,0 0 0,0-1-22,0-1 5,0 0-67,2 2 73,-1-3 56,5 1 5,-3-5 101,6-1-106,-4-2-6,2-1 17,1-5-44,-3 2 38,6-11-33,-6 7 11,7-14-23,-7 13 79,3-10 11,-6 15 521,0-2-408,-2 7-46,0 0 51,0 6-124,-1-1 1,-1 6 34,-2 4-96,1-1-34,-2 5-62,3 1 1,0-4-34,0 4-223,2-4 116,-1-5-21,2 1-393,3-5 102,0-4-668,1 1 1188,-2-3 0,-1 0 0,-1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0 282 9643,'40'-11'487,"-7"0"-375,-21 1-33,0-1-23,1-1-11,0 0-29,1-1 12,-1-1-5,-1-1 5,0 0-11,-1-1-1,-1 1 1,-2 0-6,0 1 17,-1 1-22,-2-1 0,1 2-12,-1 0 12,-1 1 5,-1 2-6,0 0 68,-1 1 28,0 3 56,-1 2 61,0 1 678,-1 2-638,0 3-95,0 1-57,0 3-16,-1 3-12,1 1 23,-2 3-11,1 2-12,-1 1 68,-1 11-79,0-5-11,-1 8-11,2-8-23,-1 1 6,0 0-11,1 1-23,-3 10-22,3-9-33,-2 8-23,1-13-40,2 0-44,-2-3-56,2-2-78,-1-2-46,2-3-111,-1-1-101,1-3-140,-1-2-252,1-1-253,0-1-1259,0-2 2464,0 0 0,0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7431,'2'1'1433,"-1"0"1872,-1-1-3490,56 8-134,-36-6-224,42 7-208,-49-9-537,-2 0 1288,3 0 0,-7 0 0,0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3 310 0,'-2'77'0,"1"-14"0,1-50 0,0-3 0,0-3 6,0-2 1027,0-3-624,0-1 994,0-7-1369,0 1 3375,1-8-3409,0 2-6,0-4 1,0-1-3399,1 0 3410,0-3-12,-1-1 34,3-11-16,0 6 10,2-8-28,-1 9 18,2 1 21,3-12 68,3 0-23,0 0 6,1 4 3398,-4 12-3415,0 1 23,5-3-40,2 4-3391,0 4 3458,-3 7 68,-5 6 45,-2 2 10,0 3 449,0 13-476,-3-4-40,0 10-16,-3-8-22,-2 1 3515,-5 8-3381,-4 3-146,-3-1 0,0-3-22,2-11-23,1-1-27,0-3-57,-6 0-218,4-5-11,-1-1-151,6-3-175,5-1-229,0-2-1394,1 0 2184,1 1 0,0 0 0,0 2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 0 7370,'-25'36'70,"-1"0"0,-15 22-48,41-48 562,-1-1-562,1 0 181,1-1-192,1 0 100,2-2-89,0-2 340,0 0-283,2-1 17,-1-2-1,2 0-11,0-1-6,1-1-16,1-2-23,-1-2 6,1-2 0,-1-1-23,1-2 6,0-2-17,-1 0-5,0-2-12,0 1 12,-1-1-12,0 2 6,-1 1 0,0 1-11,-2 2 11,0 2 0,-2 2 28,0 1 22,-2 2 505,1 1-342,-1 5-79,1 0-50,-1 7-39,-1 0-17,1 2-23,-1 2-16,0 0-22,0 0-51,1 0-62,0-2-72,0 0-57,1-3-78,1-1-61,1-2-57,1-3-84,1-1-77,0-2-1099,0-1 1731,-1-1 0,-2 0 0,0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0 6355,'-5'6'852,"1"-2"-679,4-4 841,0 0-1037,1 55-55,-1-38-73,3 41-51,-3-51-72,1 0-62,0-3 17,1-1 33,0-2-44,0-1-326,-1 0 656,0 0 0,0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5739,'0'0'0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1 6834,'-6'41'213,"0"0"0,-4 28-129,9-51-34,1 1 149,-1 1-193,-1 1 34,1 1-73,0 1 6,0-1-41,-1-1 4,1 0-120,-1-1 10,1-2-16,0-2 38,0-3-4,0-2-68,0-4-404,0-3 628,0-1 0,1-2 0,0-1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46 6568,'0'-6'980,"0"1"-655,0 5 1350,0 0-1675,46-1-50,-29-1-34,35-1-34,-40 0-61,-1-1-80,0 0-82,-1 0-113,0 1-89,-1 0 34,1 1-763,-1 0 1272,-1 0 0,-2 1 0,-2 0 0,-3 1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 8881,'-12'56'-1423,"3"-11"914,10-44-701,0 0 1210,0 0 0,0-1 0,-1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7688,'-5'5'2185,"0"-2"-1620,5-3-313,0 0-341,-13 9-68,11-5-112,-10 7-95,14-8-134,0-1-119,1 1-150,0-2-1423,1 1 2190,0-1 0,-3-1 0,0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5739,'1'49'0,"0"-9"0,0-40 0,0 1 0,-1-1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 5739,'7'-2'605,"-2"1"-403,-5 1 789,0 0-924,0 57-395,0-36 384,0 44 0,0-49 103,0 1-114,0 0 5,-1 1-16,-1 0-6,0 0-23,-1 0 282,0 0-343,0 0-39,1-2-34,-1 1-56,1-2-39,0-1-33,0-3-18,1-2-10,1-3-169,-1-2 157,1-2 297,0-1 0,0-1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51 6512,'-5'0'907,"1"0"-761,4 0 436,0 0-638,36-16-17,-23 11-61,28-11-28,-32 13-40,-1 1-22,1 0-11,-1-1 5,0 1 12,0 1 22,-1 1-6,-1 0-78,-2 0 84,0 0 196,0 0 0,-2 0 0,0 0 0,-2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1 11418,'-1'38'264,"0"-4"-253,0-22-50,1-1-6,0 0-28,0-2-28,0-1-39,0-2-78,0-1-107,0-2-73,0-1-1109,0-1 191,2-5-476,0 0 1792,1-2 0,-2 2 0,0 2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 7083,'1'-4'2487,"-1"1"-3764,0 3 0,0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13 5568,'-7'40'210,"-1"0"0,-4 27 265,13-55-352,0 0 103,3-2-131,-1 0 17,2-2 125,0-2 49,0-3 258,1-1-102,0-2-5,1 0-16,1-3-57,0-2-68,0-3-49,0-2-68,-1-1 129,4-6-185,-5 2-28,2-3-27,-5 4-24,0 2-27,-2 0-6,-1 1-39,0 1-33,0 0-57,-2 1-61,0 0-532,-3-1 145,0 2-163,0-2-111,1 4-1327,2 0 2167,-1 2 0,3 1 0,-1 2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5795,'8'0'392,"-2"-1"-190,-6 1 683,0 0-796,9 52-10,-7-33 66,6 45-100,-8-51-11,0 2-29,-1-5-16,1-1 5,-1-1 1,0-1-57,0 0 1,1-2-57,-1 1-78,1-3 140,0-1 73,1 0 28,0-2 44,0 0-10,1-2-7,0-1-4,-1-2-24,1-2 12,-1-1 0,1-2-22,1-5-28,1 2-12,0-4 12,-1 5 5,0-1 6,1 0 5,1 1 28,1-4-22,-1 5-5,2-2 61,-1 4-28,-2 3 28,1 0 5,-2 3 57,-1 2 61,0 1 45,-1 0 225,2 5-298,-1 0-44,1 5 77,1 5-116,-1-3-18,1 6 17,-3-6-28,1 1-27,-2-2-24,0-1-111,1 2-50,0-3-96,0 1-729,0-4 97,1-2 873,0-1 0,-1-1 0,0-2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0 634 8623,'10'-77'740,"-2"16"-6255,-1 34 5622,-2 7-29,1-2 1388,3-13-1433,-1 7 7,4-10-1,-4 11 862,2-1-805,4-10-52,-3 8-10,4-7 16,-5 12-5,-1 2-6,1 1-5,-1 3 3343,1 1-3366,-2 3 68,1 3-74,-2 2 1,0 2 5,-2 2 23,0 2 33,0 2 79,-1 1 72,0 0 73,0 3 40,0 2-18,1 3-33,0 2-50,-1 3-45,1 1-39,0 3-29,0 0-38,-2 3-6,1 0-23,-1 2-11,0 0 0,-1 1-5,-1 1-12,0-1-5,-1 2-6,0-2-11,0 1-16,0-1-12,0-1-34,-1 0-50,1-3-67,-1 0-107,0-2-101,0-2-100,0-1-118,0-2-134,0-3-314,-1-1-2319,1-3 3372,0-1 0,0-1 0,1-1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69 12892,'51'-14'73,"-8"2"-101,-29 8-17,0 0-39,-1 0-62,0 0-128,-1 1-152,0-1-218,-1 0-247,0 0-358,0 1-2190,-2 0 3439,-1 0 0,-4 1 0,-2 1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182 4 5739,'1'-2'1288,"0"0"1244,-1 2-2386,-22 49-888,13-29 876,-18 39-16,19-38 264,0 0-304,0 2 148,0 2-165,0 0-10,-1 1-1,1 0 432,0 0-465,-1-1-17,1 0-23,1-2-10,0-1-29,1-3-44,1-1-34,0-3-62,1-1-61,1-2-79,0-3-202,2-1-94,-1-3-135,2-2-924,0-2 1697,0 0 0,0-1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1 155 11432,'21'-71'544,"-2"14"-488,-11 49 184,0 2-251,1 1 67,0 1-72,-1 2 41,0 1-36,0 0 112,-1 1-118,0 2 0,0-1 17,-1 3 0,-1 0 0,-1 1 0,0 1-5,0 1 10,-1 1-33,-2 1 6,0 2-1,-1 1-16,0 2 22,-3 1-11,0 0 0,-2 0-6,0 0 12,-1 1 5,-1-1 17,0 1 6,0-1 5,-1 1 0,0-1 0,0 0 17,0-1 0,0-1-5,1-1-7,0 0-16,2-1 17,0 0 6,2-2 0,1 0 5,1 0 22,0-2 0,1 1-5,0-1 6,0-1-35,0 1-10,1-2-6,1 0 6,0 0-12,2-1-5,1 0-17,0 1-73,1-1-68,1 1-127,1 0-203,1 0-481,-1-1-3764,0-1 4744,-2-1 0,-2-1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5:38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1 12141,'-5'26'706,"0"-3"-6170,4-11 5654,0 0 1393,1 2-1415,-1 0 960,0 8-1005,0-5 258,0 22-258,0-19-2050,0 25 2045,1-27 2229,0 9-2107,0-9-195,0-7-34,0 4-22,0-12 0,0 0 3476,0-3-3560,1-5-90,0 1-123,2-5-219,0-8-296,0 18-477,0-16-777,0 20 2077,2-13 0,-4 5 0,1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0,'39'-24'0,"-8"4"0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70 5835,'-5'0'1707,"2"-1"-469,3 1-1132,-8 61-1258,6-34 1219,-6 47-11,9-50 378,0 0-400,0 1 198,1-1-221,0 1 0,0-2-28,-2 1 12,1-10-1,-1 14 639,0-14-616,0 4-23,-1 4 1,1-15-7,-2 11-10,1-10-28,-1-3-1,2-2 29,0-2 55,0 0 12,0-5-28,0-2-11,0-5 10,0-2-10,0-2 11,2-4-6,-1 0 6,2-3-6,1 0 6,0-2 11,0-1 5,1-1 7,1 0-7,0-1 12,1-1-6,1 1 23,0 0 11,2 1 5,0 0 17,1 2-5,0 1-1,1 2-27,1 1-23,-2 2-33,1 3-23,0 4 23,-1 3-23,-1 5 11,1 1 17,-2 3 6,0 2 0,-1 3 11,-1 3-11,0 2 0,-2 1-17,-2 3-12,-1 2-10,-1 1-28,-1 2-1,-2 1-5,-1 2 6,-3-1-1,-2 1 1,0-1 16,-1-1 1,-1-2 10,-1-1-16,1-3 11,-1-2-17,1-3 29,2 0 21,0-5 1,2 1 22,0-4 0,2 1-28,2-2-34,1 0-11,0-1 107,5 1 22,2-1-22,4 0-6,2 0-34,1 0-16,2 1-1,1 2-16,1 0 17,1 2-1,-2 0 18,-1 1 44,-2 1 56,-2 0 39,-3 1 34,-2 0 17,-4 2-17,0 0-11,-4 2-6,-2 0-22,-3 0-23,-2 0-10,-1 0-24,-2-2-16,-1 0 12,-1-1-29,-1-2-34,0-1-38,0-1-57,0-2-61,1-1-90,1-2-151,2 0-280,3-1-521,1-2-2498,3 0 3663,1-1 0,2 2 0,1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0 6406,'-4'74'22,"1"-13"-72,3-50 149,0-3-228,0 0 30,0-3-24,0-1 68,0-3 5,0 0-159,1-4 136,0 0 73,1-10 0,-2 8 0,1-4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48 8539,'70'-13'-582,"-12"2"229,-48 5-106,0 0-947,0 1 1406,-3 1 0,-3 3 0,-2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68 5739,'-8'44'2081,"1"0"0,-3 27-1829,18-67 50,1-2-11,1-2 1,2 0 32,-1-3 18,1-2 16,0-3-15,-1-3-69,-1-2-44,-1-1-51,-2-1-34,-2-1-33,-2 2-39,-1-1-39,-1 1-34,-1 1-51,0 2-94,-1 0-57,-1 1-173,-1 1-124,-2-1-162,-1 2-246,0-2-420,0 2 1327,0 1 0,2 2 0,1 2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0 9945,'-2'76'219,"1"-10"-186,1-45-10,-1 3 52,0 0-86,-1 2 6,-1-1-45,0 1-17,0-1-39,-1-1-51,0-1-45,0-2-20,0-1-119,1-4-131,-1-1-110,1-3-67,1-2-1043,0-4 1692,1-1 0,1-3 0,0-1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0 258 5739,'2'3'336,"0"-1"1411,-2-2-1713,45 52-17,-28-43-45,34 54-6,-41-60-5,0 12-34,-1-9-33,-1-2-17,-1 0-34,-1-1-5,-1-1 44,-1-1 28,-1-1 29,-1 0 5,-1 0-28,-1-3-6,0 0 1,-1-3 38,0 0 29,-3-2 22,-1 0 28,0-1 11,-1-2 17,1 0 56,0-8 39,1 12 45,1-11 34,2 13 22,1-16 16,0 12 1,1-11-28,2 11-62,2-8-50,1-1-34,2-1-16,0 0-29,2-1-22,0 1-39,0 0-34,0 1-50,0 0-73,0 2-107,1 0-117,-1 2-151,1 2-1081,-2 1 1624,-1 2 0,-4 5 0,-2 2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3 158 6921,'5'6'431,"-1"0"-145,-4-6 1534,0 0-1741,30-33-23,-20 20-17,22-26-17,-29 29 1,-1 0-6,-1 1-12,0 0 6,-1 1 12,0 0 5,-1 1 22,-1 1 6,-1 0 6,-2 2 22,-1 0 5,0 2-5,0 1-22,0 0-34,0 3-6,0 1-10,0 4 4,0 1 18,0 4-17,1 0 0,0 2-6,0 1 0,1 0 6,2-6 5,-1 14-11,2-11 1,1 6 4,0 5-4,0-13-1,0 13-11,2-10 5,0-2-10,2-1-12,-1 0 6,2-3-17,-1 0 0,3-2 0,0-2 0,0 0 0,1-2 11,1-1-17,0-2-5,1-1-17,0-3-5,-1-2 10,1-1 1,1-1-6,-1-2 0,1-1 0,-1-2 11,0-1 0,0 0-11,-2-1 6,1 1 11,-1 0 11,0 0 16,-1 2 18,0-1 11,-1 2 28,0 1 16,-3 1 18,1 2 16,-2-5 0,1 15 6,-2-10 28,1 15 22,-1-6 34,0 0 5,0 1-16,-1 3-12,2 2-61,-1 4-56,-1 2-6,1 2-34,0 2-27,0 1 0,-1 1-57,0 1-16,0-1-51,0-1-33,0 0-78,0-1-96,1-1 11,-1-1-67,1-2-101,0-2-89,-1-2-135,1-3-722,-1-3 1344,0-2 0,1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90 10321,'56'-47'-2045,"-9"10"-492,-41 34 2537,1 2 0,-4 0 0,-1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0 168 9123,'17'-37'381,"0"-1"0,13-23-235,-18 50 378,0 3-502,0 2 151,1 2-173,-1 2 83,1 1-78,-1 2 234,-1 1-217,-1 4 1,-1 1 5,-2 2-6,-1 2-22,-1 1 0,-2 3-11,-1 0-6,-2 3-17,-1 0-10,-1 2-24,-3 1-4,-1 0-7,-1 1 1,-1-1-6,-2 1 5,0 0 18,0-1 10,0 0 46,-1-1 10,1-1 18,-1-2-12,1 0 6,0-2 0,0-1-1,1 0 18,0-1 5,1 0 6,1-1-6,1 0 28,1 0-16,1-1-1,1 0 12,1-1-17,1 0 22,1 0 0,0-1 34,0 1 33,1-1 12,0-1 5,3 1-39,1-1-28,0-1 6,2 0-6,0-2-17,1-1-17,2 0-55,-1-2-12,1-1-6,0 0-16,1-1-11,0 0-85,0 0-139,2-1-163,0 0-268,0-2-606,2-1-5509,-3 1 6820,0 0 0,-7 1 0,-1 1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27 181 5679,'-11'76'0,"2"-10"0,7-44-5614,1 1 5614,-1 21 673,1 9-85,8-14-297,-3-36-95,6-40 67,-6-29 1,-2-4-186,1 8-25,0 5 0,0 7 59,1 31 967,0 1-967,1 2 21,0-1-5,1 3-16,1 0 3067,0 1-3106,1 1 936,0 1-964,2 2-12,0 1 1,1 2-6,0 2 5,1 1 29,-2 2 33,1 1 40,-2 2 56,0 1 44,-1 2 45,-1 1 34,-2 0-6,0 2-28,-3 0-34,0 2-50,-1 0-17,-1 2-22,-2 1-11,-1-1-23,-2 1-22,-2 1-23,0-2-22,-1 2-39,-1-1-34,-1 0-33,0-2-51,0 0-50,1-1-85,1-2-100,0-1-168,2-2-1115,0 1 393,3-1-628,1-1 1854,2-2 0,0-2 0,0 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5739,'-4'7'0,"1"-2"0,3-5 460,0 0-388,-10 58-304,8-36 294,-7 45-6,9-52-17,0 2 59,0 0-65,0 0-16,0 16-45,0-11-11,0 11-112,0-8 78,0-6-6,1 4-156,1-2 235,-1-10 0,0 4 0,-1-13 0,0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2 5739,'-6'-1'616,"1"1"-240,5 0 1746,0 0-2072,-50 32-522,35-19 489,-38 25 0,47-27-6,0 1 115,2-1-115,0 0 6,2 0-11,1 0-1,0 0-5,1-1-5,0 0 10,1 0 376,1-2-370,2-1-11,1-2 17,2 0 22,0-2 0,2-1 23,-1-2 5,2-1-11,0-3-28,0-3 5,1-2-44,0-2 0,0-1 0,-1-2-12,0 0 18,-1-1-29,-1 0 40,-2 0-12,2-5 29,-3 7 16,-1-3 62,-2 9 100,-1 1 85,-1 3-1,1 1 236,-1 2-431,-1 6-6,0-1-11,-1 7-34,0-1-11,0 2-45,1 0-22,0 1-40,1-1-38,0 0-46,1-1-49,2-2-35,0-2-55,3-1-314,2-2 279,0-3-21,3 0-57,-3-5-117,1-1-11,1-3-381,-1-3 924,2-2 0,-5 5 0,0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11 7212,'1'-6'1081,"1"1"-1137,-9 60-28,5-34-23,-5 42-100,5-44 95,1-6 11,0 1-44,0-7-12,1-3 0,0-1-22,0-2 213,0-7 11,0 3 33,0-4 17,1 3 40,-1 2 4,1 0 35,0 1 50,0 1 11,0-1 6,1 1-34,0 0-56,1 0-55,1-1-46,0 0-39,2 1-39,1-2-5,0 0-12,0-1-11,1-1-84,0-2-515,5-7 44,-4 2-985,3-4 1596,-5 6 0,-4 4 0,-1 2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17 5739,'3'-9'1059,"-1"2"-902,-2 7 951,0 0-1007,-9 50 17,7-28-758,-7 41 735,8-42 272,-1 13-344,0-7-18,-2 10-10,2-9-29,-2 1-16,1 1-12,-1 1-3185,0-2 3096,0 0-447,0-4 346,1-2-168,-2 3 33,2-11-374,0 2 525,1-11 236,1-1 0,0-4 0,1 1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41 7218,'0'-4'1108,"0"1"13,0 3-1199,53-3-73,-33 1-63,42-3-122,-48 1-5772,1 0 5464,-1-1 216,-1 1 428,-3 0 0,-4 2 0,-2 1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0 9677,'-20'76'50,"5"-13"-50,22-44 0,-6-12 0,8 6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5739,'0'0'0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 5739,'3'-1'762,"-1"0"168,-2 1-707,1 52-27,-1-28-16,1 42-18,-2-41-39,0 1-28,0 0-55,-1 14-136,0 2 7,-1-2-29,1-4-50,0-16-56,0-3-414,0 3 296,0-8-44,0 2 386,0-9 0,2-2 0,-1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 6876,'60'-10'1652,"-9"2"-2985,-32 2-123,-6 1 393,3 0 0,-11 2 1,-2 2-1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 8780,'-7'75'62,"1"-12"-169,4-49-21,2-2-29,-1-1-79,1 0-47,-1-3-120,1 0-67,0-3-12,0-1-355,0-1 837,0-2 0,0-1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 7263,'10'-18'-508,"-2"3"0,-7 16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33 6624,'-3'2'784,"1"0"554,2-2-1399,37-10-74,-23 6-61,29-8-128,-32 9-169,-1 0-1305,-1 2 1798,0-1 0,-5 1 0,-2 1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54 8009,'-36'63'387,"7"-9"-264,28-40 135,1 0-162,0 0 49,1-1-89,1 0 24,2-2-29,0-1 68,0-1-41,2-2 68,-1-1 84,2-3 106,0-1 89,0-2-10,0-4-35,0 0-83,0-6-50,0-1-29,0-2-39,-1-3 12,0-1-28,-1-1-18,-2 0-10,0-1-46,-1 1-50,-1 1-27,-1 0-74,0 2-72,-2 1-90,0 0-107,-2 1-73,1 1-77,0 1-113,1 3-246,0 0-309,0 3-1942,2 2 3091,-1 2 0,1 0 0,0 1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7229,'1'-6'750,"0"1"-727,-1 5 178,0 0-184,6 49-17,-4-30-17,5 39 0,-5-42 17,-1 0-16,0-1 21,-1-2-22,1-2-78,-1-3-78,0-4 21,0-2 57,1-1 151,1-6 0,0-1-11,0-4 22,1 0 12,-1-1 27,2-1 12,0 0 10,1 0 18,0 0 11,0 0 33,0 1-5,1 1 34,-2-1 0,1 3-12,-1 0 17,0 2 0,-1 2 73,-1 1 106,0 1 213,-1 1 45,0 1-50,0 2-135,1 2-241,0 4-129,0 4-61,0 2-34,0 3-50,0 1-45,-1 0-78,0-2-57,0 0-134,0-3-202,0-1-234,1-2-426,0-2-3160,1-2 4375,0-2 0,-2-3 0,0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29 610 9352,'-16'-60'235,"3"8"-190,13 34 11,1-3 6,0 2 16,1-3 0,0 0 1,1 0-1,0-2 1,0 0-7,0 0 24,0-1 4,1 0 7,0 0 50,-1 0-1,2 0 24,-1 0-1,1 2-28,0 0-28,0 3-39,1 1-17,0 3-33,0 2-28,0 3-6,0 1-6,-1 4 28,0 1 46,1 2 38,-1 2 23,1 0 11,1 2 11,-1 2-5,2 2 11,0 2-17,-1 2 0,1 2-11,-1 1-12,-1 3-21,0 1-35,-1 2-10,-1 3-7,-1 0-21,0 2 5,-2 1-45,2 1-11,-1 1 11,0 1-22,1 1-34,-1 1-84,-1-2-123,1-1-134,-1-1-51,1-2-101,1-2-184,-2-2-292,1-1-331,-1-4-1063,0-1 2436,-1-5 0,0-4 0,0-2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79 9307,'-4'0'2156,"0"-1"-1069,4 1-1109,28-4-51,-15 0-107,22-4-122,-21 2-169,1-2-251,-2 2-202,1-2-34,0 1-129,0-1-985,-1 1 2072,-2 1 0,-5 3 0,-2 1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214 1 7021,'-13'38'422,"0"0"1,-10 28-148,16-43-18,-1-1-38,-1 4 224,1 0-280,-1 1-51,0 2-28,-2 0-28,1 2-28,-2 0 0,1 0-17,0-1-17,0-2 54,1-1-132,1-3-56,1-3-60,1-4-142,2-3-43,1-3-304,1-4-44,2-1-539,0-4 1272,0-1 0,1-1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73 10069,'40'-40'0,"-8"8"11,-25 32 0,-1 1-11,0 1-50,0 2-6,0 1-17,-1 3-17,1 1 18,-2 2-29,0 0-11,-2 1-6,-1 1 23,0 1-11,-2 0 16,-1 2 12,-1-1 15,-2 2 35,-1-1 6,1-1 5,-2 0-5,1-2-1,-1-1 6,1-2 23,-1 0 5,1-3 23,-1 0-12,2-2-11,-1-1-5,2-2-28,1-1-1,1-1 12,0-1 11,1 0 0,0-2 22,1-1 12,0-1-6,0 0 12,1 0-6,1-1-12,2 1 0,1 0 12,0-1-6,1 2 0,-1 0-6,2 1 1,0 2-12,0 1-11,1 1 11,0 2-22,0 3 17,0 1 5,-1 1 11,-1 0 12,-1 2 22,-1-1 45,-1 2 33,-2 1 40,0-1 22,-1 1 22,-2 0 12,-1-1 38,-3 0-38,-1-1-40,-1 0-27,-1 0-40,0-3 0,-1 2-11,0-3-28,-1 2-45,1-2-27,-1 1-80,2-2-77,1 0-118,1-1-202,3-1-347,0-1-527,1 0-1596,2-1 2935,0-1 0,1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48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710 65 5886,'-3'-6'358,"-1"2"-239,4 4 1851,0 0-1751,-53-4 19,34 2-6,-41-3 15,46 3 14,0-1-120,-1 1 218,-6-1-68,-2-1-73,-14 0-180,13 1 51,-16 1-63,24 3-3330,-15 4 3361,18 0-25,-3 2 0,-3 11-57,6 5 12,-3 3-2282,7 6 2267,6-15-14,-2 7-6,-2 21 37,0 3 11,-2 6-17,3 0 0,5-27 23,-2 8-23,1 29 6,1-15 5,0 31 2314,1-9-2291,0-21-9,-1-7 0,0-1 9,0-3-9,-1 7 1,0-1-20,0-5 1704,1 7 0,-1 0-1693,0-5 0,0 7 0,0 1 0,0-6-3,0 8 1,-1 0 18,1-6-10,-1 7 0,1-1-6,-1-5-716,1 7 1,0-1 715,1-7 5,0 7 1,1 0-6,0-7 0,1 6 0,-1 1 6,0-7 2,1 6 1,-1 1 13,0-8 3,0 6 1,0 0-10,0-5 12,0 24 17,0 3-1027,-2-8 1013,1-19 0,0 3-1297,-1 1 0,0-2 1261,-1 19-853,1-11 0,0-1 864,0-6-153,-1 6 0,1 0 164,0-6 8,-1 6 0,0 0-30,1-6-361,-1 7 1,0 0 377,1-5-1,0-1 0,-1-1-5,0-1 1188,0 15-1203,0-13 1,-1 2 25,1-3 0,1 1 475,-2 6 1,1 1-482,-1 8 1,0-5-1,1-3 5,0 8 1,-1 0-5,1-6-12,-1 7 0,1-1 16,0-7 437,-1 6 0,1 1-459,0-9-125,1-3 0,0 0 148,-2 18-6,2-2 8,-1-17 1,1-1-14,0 2 30,-1 9 1,0-1 13,-1-7-5,0 7 0,1 0-23,-1-8 11,1 6 1,0 0-11,0-7 13,1 6 0,0 0-36,1-8 17,0 6 0,0 0-11,1-9 2,0 7 0,0 0-2,0-7-6,0 7 0,0 0 11,0-6-8,0 7 0,0 1-3,0-6 16,0 8 1,0 0-17,0-6 3,0 6 0,0 0 3,0-7 2,0 5 0,0 1-2,1-9-6,0 7 0,0-1 6,0-8 8,1 8 0,-1 0 2,0-7 6,1 7 1,0 0-6,-1-7 5,1 5 1,0 1-23,0-7 0,0 7 0,1 0 5,-2-6-5,2 6 0,0-1 0,-1-6 0,1 5 0,0 0 6,0-7 11,0 7 0,0-1-12,0-7 0,0 7 1,0-1 0,-1-5 5,1 6 0,0 0 1,0-6-4,-1 5 1,1 1-3,0-7 8,-1 6 0,1-1-14,-1-4 0,0 5 0,1 0 17,-1-5-3,0 5 0,0 0 2,-1-6 6,1 7 1,0-1 0,-1-6 13,0 5 0,1 0-30,0-6-61,1 3 1,-1 1 65,1-7-11,0 4 0,0 0 0,0-6 27,5 41 6,-6-46 2482,5 36-2488,-5-39 1940,4 37-1914,-4-36-7,2 39 17,-3-39 418,3 35-451,-2-38 269,6 37-258,-4-39-27,3 16 63,-3-24-57,0-1 5,2-1-8,-1 1 46,1-1-36,0 0-59,10 14 43,-7-13-47,11 13 31,-11-19-11,10 5 0,-8-7-29,18 10-29,-16-11 35,14 7-9,-17-8 196,12 8 51,-10-6-32,21 9 21,-18-12-51,17 5-13,-18-7-24,17 3-19,-14-4-168,27 5-76,-26-5-74,22 2 42,-24-2 57,20 3-2,-16-3 81,37 3-49,-32-3 51,28 2-18,-31-2 33,25 2 20,-22-2 16,44 4-5,-39-4 0,34 4-13,-38-6 14,31 1 3,-26-1 30,49 0-23,-48 1 5,44 1 7,-47-1-35,25 2 18,-27-1 10,41 0-5,-36-2 6,49-2-12,-51 0 1,29-5 10,-31 2 6,41-7-11,-36 7 6,46-7-6,-49 9 0,23-1-11,-30 3-12,23 0 23,-22 1-50,38 0 44,-36-1-22,29 1 28,-33-1-44,32 1 38,-28 0 12,19 0 5,-25 0 6,0 0-23,-1 0 17,0 0-16,0 0 10,-1 0 6,1 0-22,-1 0 0,0 0 17,-1-1 5,24-1-6,-17 1-5,17 0 0,-23 1 0,-1 0-16,-1 0 27,0-1-11,-1 1 0,0 0-6,20-3 12,-15 2-6,23-3-6,-26 3-5,27-4 5,-23 1 18,30-4-29,-32 5-22,17-4 33,-20 3 23,26-4-17,-22 6 0,29-2 0,-30 4 5,17 1-5,-18 1-11,19 2 11,-18-2 0,33 1-5,-30-3-7,31 1 12,-33-1-11,23 0 0,-25 0 22,22 0-11,-22 0-5,9-1-18,-12-1 18,-1 0-7,1 0 7,0 0-6,0 2-1,0-1 18,1 1-79,12-2 34,-10 0 28,10-1 5,-13 1-17,-1 0 23,0 1-11,-1-1 0,1 1 22,-1 0-11,1 0-11,12-1 22,-9 1-73,20-2 40,-20 1-12,9-1-5,-14 2-11,0-2-6,0 2 22,-1-2-33,5-1 39,-5 1-22,10-4 38,-10 2-55,11-7 56,-14 7-107,9-9 68,-11 8-40,5-8 79,-7 7-6,0-6 23,-3 6-23,-4-12 6,1 8-11,-2-8 10,1 9 1,0-1 6,-1 0 10,1 0-5,0 0 0,0-1 6,1-1 11,-3-11-12,2 9 23,0-9-22,0 11 5,2 1 6,-2-1-23,1-1 6,0 1 0,0 0 6,0-1-1,0-16 7,1 11 44,-1-30-28,2 25 22,-1-14-44,1 17 16,0-1-5,0-1-6,0 1 11,0-1-10,0 0 10,0 0-5,0 0 0,0 0-1,0 0-4,0-1-7,0 1 12,0-1-11,0 1-6,0 1 5,0-21-16,0 16 5,0-34 23,0 34-28,-2-34 0,1 32 5,-2-14 12,1 19-6,0 1 11,0 0 0,1 0 0,-1-1-5,1 1-12,0 0 6,0 0-16,0 0 10,0 0 6,1 0 5,-1-17 40,0 14-17,0-28 16,0 31-21,0-30 16,1 29-1,0-14 1,0 17-45,0 0 0,0 0-1,0 0 7,0 0-7,0 1 17,0-1-10,0 0-6,0 1 0,0 0 0,0-1 0,1-16 16,0 14 18,0-29-29,-1 30 7,0-12-7,0 16-4,0 1 11,0-1-6,0 0 1,0 1-6,0-2 6,0 1 5,0-18 0,0 13-12,0-14 6,0 17 11,0-1-22,0 0-12,0-1-6,0 0 6,0 1 0,0 0-5,-1-13 11,0 12-11,-1-10 12,0 16 16,0 1 5,0 0-10,0-1 16,1 1-10,-1-2-7,1-1 23,0-19-12,1 12-11,-1-14 7,1 17-1,0 2 6,0-2-1,0 1 6,-1-1-6,1 1 0,0-1 2,-1-16-28,0 14 11,-1-13 0,1 18 1,0 0-7,1 0 1,0-1-6,0 0 26,0-1 1,0-1-1,0-22 6,1 15 414,0-17 15,1 22-35,0-2 14,0 0-15,0 0-6,0-1 4,0 0-19,0 1-382,1-24-23,-1 19-1,1-37 25,-2 40 3,0-15 2,-1 21-8,0-1 17,1 1-14,-1 0 3,1-1-10,0 0-20,-1-1 13,1-21 8,0 16-6,-1-36 21,0 38-37,0-34 28,0 36-6,0-34 8,0 33-3,0-14 23,0 19-13,-1-8-21,0 14 0,-1-11-7,1 13-11,-2-6 13,1-1-12,-1 2-31,0-2 30,-1 2-10,1-2 10,-1 1-3,1 0 18,0-1 5,1 0 2,-3-20-1,2 13 18,-1-36 9,2 33 6,0-15 0,1 22-10,0 0 9,0-8-13,0 6 11,0-5-9,1 8 2,-1 1-13,1-11-16,-1 9 21,1-27 0,0 24-6,1-33 14,-1 33 13,2-31-18,-1 32-19,2-29 16,-1 30-38,4-40 10,-2 36 15,2-31-4,-2 35-14,3-26 13,-4 25-1,6-43 6,-6 40 15,3-31 4,-3 35 8,0-5-1,-2 8 9,2 2-30,-2-1 15,1 0-22,0 0 14,1-10-9,0 8-17,1-16 19,-1 16-25,4-26 18,-3 23 23,3-32 7,-5 32-1,3-32 13,-3 33 1,1-29 12,-2 30-17,2-35 21,-2 33-27,3-28 13,-3 31 6,1-8-11,0 9 10,-1 0-14,0 1 2,0-1 0,0 1 9,1-1-31,-2 0-7,2-21 5,-1 15-15,2-35-1,-2 35-5,0-44-3,-1 42 7,1-34-5,-1 38 6,0-30 5,0 27-13,-2-38-10,2 37 9,-2-38 1,2 36 31,-1-38-7,1 38-30,0-40 6,0 40 32,0-39 23,0 39-416,1-40 11,-1 38-8,1-40 8,0 41 173,-1-9 1,0-1-183,1 7-53,-1-36 5,1 42 386,0-33 39,0 30-3,1-12 0,-1 0-3,0 7 63,3-39-6,-3 46 0,1-33-18,-2 30 15,1-41 0,0 42 16,0-34-12,-1 37 24,0-41-31,0 43-6,0-32-9,0 37 6,0-27 10,-1 24 0,0-34 0,1 33-211,-3-41-9,1 40 0,-1-29-6,1 33 17,-1-25-21,2 23 33,-2-35-20,1 33 198,0-34-17,2 34 0,0-45 0,0 42 0,0-31-11,0 36-5,0-36 10,0 32-10,-1-29 10,1 35 1,-3-32 5,2 29 0,-4-40-11,4 41 12,-3-24-12,2 25 11,-3-22 0,2 23 39,-7-30-38,6 34-12,-5-15 5,5 21 1,-1 1 5,-1-1 17,0 1 6,0 1-1,-1 1 96,-10-11-95,7 10-18,-13-12-4,14 16 55,-13-8-44,11 7 10,-21-12-38,19 11 10,-22-10-5,22 11-5,-20-8 27,17 10 57,-20-6-68,18 8-6,-15-4 1,15 6 11,-26-6-17,23 4 0,-18-2-6,22 2 12,0 1-1,-1-1-5,0 1 6,-1-1 0,0 1 10,-2 0-4,-1 0-1,-1 1 0,-1 0 73,-39 0-73,27 1-22,-43 0-6,46 1-44,-37 0 55,32 0 9,-13 0 0,-2 0 2,9 0-661,-33 1 672,42 0-10,1 1-210,-2 0 209,1 1 1,-3 0-1,-1 0-5,-1 1-22,-37 2 16,27-2-772,-28 2 755,38-3 23,-2 1-368,1 0 368,0 0 6,-1 0-12,0 0 12,0 0 5,-38 3 0,27-2 6,-8-1 0,-1 0-17,6-1 5,3-1 1,0-1-6,4 0 42,-12 0 0,0 1-3,3-1 50,-12 0 1,0 1-22,17-2-10,2 1 1,0 1-8,1-2-51,-9 2 0,-2 0-68,6 0-411,-9 0 0,2-1-1066,20 0-5661,-18 0 7206,38-1 0,10 0 0,6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552 172 7979,'-18'-23'706,"3"3"-505,9 18-37,0 0-30,-1 0-16,0 0-12,-1 0 12,0 0 5,-1 1-6,-1-1 12,-1 1-17,-1 0 6,-1 0-29,-1 0-10,-1-1-12,0 1-11,-1-1 6,0 1-1,-2 0 6,1 1 1,-2 0-12,1 0 5,0 0-10,0 2-12,-1 1 11,2 2-11,-1 2-5,2 0 16,0 2-5,1 0-11,2 1-1,2 2-5,0 0-16,2 1 4,1 1-4,1 1-7,2 1-10,1 1-7,0 0 7,1 1-1,0 1 1,2 1 5,1 1 0,0 1-23,0 1 12,0 1-28,0 0 0,0 1-1,1 0 1,-1 1 0,2 1 5,-1-1 12,0 1-6,0 1 17,0 1 11,-1 1 0,0 0 11,0 1-11,0 0 11,-2-1-11,1-1 11,-1-1 1,0-1-7,0-2-5,0 1 23,0-1-18,-1 0 1,0 0 5,-1-1-22,0 0 28,0 1-1,0-2 1,0 0 0,1-1-17,0-2-6,-1-1-16,2-1 33,0-2-22,0 0 5,0-2 1,1-1-6,0 0 11,0 1 5,0-1-5,0 0-5,0 0 5,0-2-6,1 0 0,0-2-5,0 0-6,0 0 6,0 0-6,1 0 12,1 1-1,0-1-5,1 0 11,0 1 0,0-1 11,1 1-11,0 1 0,1 0-5,0 1 10,0 0 6,-1-2 17,1 1 12,-1-1 4,1 1 1,-1 0-6,0 1-16,0-1-1,-1 0 1,0 0-7,0 0 12,0-1-11,-1 1-6,1 0-5,0-1-12,0 0-5,-1-1 0,2-1 0,1 1-6,-1-3 0,1 2 17,0-2 0,0 0 0,0 0 0,1 0 0,0 1-11,-1-2 11,2 2-6,-1-3 6,0 2 6,-1-2 5,1 1 0,-1 0-11,0 1-5,-1-1-12,1 0 0,1-1 12,-1 1 5,1 0-12,-1-1 7,0 0-6,0-1-6,0 0 11,0 0-5,0-1 0,1 0 5,-1-1 12,1 1 5,0 0-11,0-1 0,-1 1-11,2 0 5,-1 0 6,0 0 6,1 0-6,0 0 0,0 0 5,0 1 1,1-1 5,1 0-16,0 0 5,1-1-6,0 2 6,0-2 11,0 2-16,0-1 10,1 1-10,0 0 10,0-1-5,0 0 0,1 1 0,0-1 11,0-1 1,0 0 10,1 0-5,0 0-12,0-1 7,1 1 4,-1-1 18,1 0-17,1 1-12,0 0 1,1 0-6,0 0 22,0 1-5,0-1 6,0 1-12,0-1 6,1 0 5,-1-1 12,0 1-12,0 0-11,1-1 6,-1 1-11,0-1 10,1 1-4,0-1-12,-1 1 11,1-1-17,1 0 12,0 0-6,0 0-6,-1 0 12,-1 0-6,1 1 11,-1-1-5,-1 0-23,1 0 6,0-1 16,-1 0 6,0-2 17,1 2-28,0-2-5,0 2 16,0-1-17,1 0 12,0 1 0,0 0-23,1 0 17,-1 0 0,-1-1 0,-1 1 5,-1-1-21,-1 1 27,0 0 0,0 1 11,0-1-5,1 0-6,1 0 1,-1 0 4,1 0 12,0 0-11,0 1 6,0-1-12,0-1 11,0 1-11,-1-1 1,1 1-7,-1 0-5,1-1 17,-1 1 11,0-1 0,1-1-11,-1 0 0,-1-1-12,0 0 6,0-1 12,0 1-23,-1 0 11,0 1-11,-1 0 6,0 0-6,-2 1 0,1-1-6,-2 2 6,1-1 0,-1 2 0,0 0 11,0 0-28,0 0 23,-1 0-6,1 0 6,0 0 5,-1 0-17,1 1 17,-1 0-5,0 2 5,1-1-5,-1 1-1,0-1-10,0 2 5,1-2 5,0 2-10,2-1-1,-1 0-11,1 0 12,1 0-1,0-1-11,0 1 6,2 0 0,-1 0 11,2-1 6,-2 0 5,1 1-22,-1-1 11,0 1-6,0-1 17,0 0 6,-1 1-17,0-1 11,-1 0-5,0 1-1,0 0 1,0 0-12,0-1 1,0 1-1,1 0 17,0 0 1,0 0-12,0-1 0,0 2 5,0-2-5,1 1 11,0 0-5,0-1 0,0 1 5,0-1 6,1 1-1,-1 0-4,1 0-7,1 1-5,1 0 6,0 0-1,1-1 7,-1 0-12,0-1 11,0 0 0,0-1 6,0 1-12,-1 0 1,0-1-6,0 1 0,0-2 22,0 1-22,0 0 17,0-1-11,0 0-1,0 0 12,0 0 0,-1 0 5,2-1-5,-1 0 0,2-1-6,0 1 6,0-1-17,1 0 11,0 1-11,1 1-5,0 0 22,1 0-11,-1 0-6,1 0-6,-1-1 6,0 0 0,0-1-6,0 0 12,1 0 5,-1 0 0,1 0 6,0 0 6,-1-1-23,1 0 0,-1 1 11,1-1-11,-1 1 22,0 0-5,1-1-11,-1 1 5,0 1-6,1 0 7,0-1-12,-1 2 5,1-1 1,-1 0-1,-1 0-5,-1 0 12,0 0-18,-1 1 6,0 0 6,-1-1-6,-1 1 5,1 0 1,-2 0-17,1 0 22,3 0-11,-2-1 11,3 1-11,-5-1-6,0 1 12,0 0-12,-1 0 1,1 1-1,-1-1 1,0 1 10,-2-1-10,4 0 10,-5 0-10,3-2 5,-5 1 22,0-1-11,-1 0 6,1 0 0,-3 0 22,1 0 6,-1-1 11,-1 0 33,1 0-49,-1 0-12,0 0 16,-1 1-32,0 0 16,0-1 5,0 1-10,0-1 16,1-3-39,0 2 17,2-7-23,0 6 6,3-8 11,-3 7 12,6-11 5,-7 8 22,7-16-28,-7 11 51,5-21-50,-6 17 66,2-24-55,-3 23-3381,1-21 3363,-1 20-4,0-9 10,4-22 34,-1 0-28,0-7-2263,1-7 2246,-3 35-324,0-39 319,-1 37-23,0-41 23,-1 41 22,0-40-23,0 42-875,-2-34 875,0 39 1675,-2-18-1641,0 19-1387,-3-12 1348,1 10 1389,-2-21-1384,4 25 1,-5-32-6,4 29 5,-5-36-10,5 33 10,-8-38 7,7 38-782,-5-25 770,6 31 11,-1-7 23,-1-6-28,1 5-6,-1-4 0,2 4 0,4 17-28,-3-17 16,3 17 2087,-1-25-2086,2 15 11,0-6 17,0 4-11,0 15 599,0-10-437,-1 13 3280,0-1-3336,-3 7-78,1 1 100,-6 0-72,4 0 279,-13 0-161,8 0 296,-13 2-196,10 1 6,-4 2 218,-8 6-437,10-3 107,-19 10-135,21-11 56,-10 7-84,16-11-84,-3 2-39,8-4-924,0-1 521,7 1 111,-2-1-2116,10 1-3994,-7 0 6514,2-1 0,-6 0 0,-1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578 101 5739,'3'0'1602,"0"0"1199,-3 0-2611,-33 9-39,20-6-44,-26 7-18,30-8-16,-2 0-6,-1-1-5,-1 0 11,-1 0-12,0-1 6,-1 0 12,-1 0-6,-1-1-12,0 0-5,-2 0-5,2 1-29,-1 0-11,0 0 6,2 1-6,-2 2 23,2 1-6,-1 1-6,1 1-27,1 2 10,0 0-5,-1 0 0,-1 1 6,0-2-17,-1 1 16,2 1-16,0 0 0,2 1-17,2 2-17,1-1 34,3 2 0,0-1 5,1 2 0,2 0 1,1 2-18,1 1 23,2 1-11,-1 3 0,2 1 11,0 2-6,0 2 23,0 1-11,1 1 5,0 1-5,2 1-29,1 1 23,1 1-11,0 2 11,1 1-11,1 0 6,0 3-243,-1 0 566,1 1 4,-1 1 12,0-1 4,-1 1 10,0-2 8,-1-1-4,0 1 1,-1-1-313,1 1-14,-1 0 7,0 0 9,-1 0 4,0-1 25,0-1 13,-2 0 7,1 0-67,-1-2-13,1 0-15,0-1-9,0-1-3,1-2-29,0-1-2,0-1-12,0 0 75,0-1 3,0-1 9,0-1-7,0-1-68,-1-1 4,1 0-8,-1-1 247,0-1-239,0-1-4,0 0 375,1-3-15,-1 0 64,0-2-21,1-3-61,-1-1-4,1-1-39,0-2 22,0-1-422,0 0 2,0 0 26,0-1 6,-1 1 111,1-1-51,-1 1 113,0-1-62,-1 1 118,1-1-48,-1 1 35,1 0-71,0 1 1,0-1 11,0 1-43,0-2-4,0-6-266,0 12 253,0-11-417,1 13 434,-1-7-92,0 0 78,1 1-55,-2 1 103,1-1 144,-1 1-158,1 0 340,0 0-361,0 0 61,0-7-275,1 12 232,-1-11-155,0 13 124,1-10-97,1 0-18,0-1-54,1 0-27,0-1 179,1 0-283,1 0 93,1-1-160,1-1 40,1 1 27,1-1 33,2 1 73,0-1 32,1 1 48,0 0 31,1-2 29,1 2 35,0-2 15,0 2 21,2 0-11,1-1 10,0 0-2,0-1 7,1-1 12,-1 0-2,1 1 5,1 0-24,0 0 23,1 0-15,0 0 17,0 0-22,0-1-1,-1 0 9,1 0-4,-1 1 14,0-1 13,0 0-24,0 0 16,0 0-3,1 0-14,-1-1 15,1 0 0,0-1 7,1 0-28,-2 0 22,0-1-4,-1 0-2,0 0 0,-2 0-1,0 1-13,1 0 36,12 0-35,-11 2-1,14-2-7,-19 2 0,8 0-13,1 0-6,5 0 12,-4 0 0,1 0 5,-12 0-3368,13 0 3375,-11 1 1,7 0-28,10 3-2234,-8-1 2257,10 0-28,-1-2 48,-8 0 67,18-2-78,-16 0-23,10-2 17,-18 1-20,20-4 9,-11 2-22,17-2 33,-20 2 22,7 1-22,-16 2-144,21 0 144,-18 0 6,27 1-12,-29 0 2164,26 0-2158,-11-1 37,1 0-26,-3-1 6,1 2-6,-12 0 3290,29 0-3290,-10 1 117,0 1-117,-3-1 34,0 0-22,-11-1 27,29 2-16,-7 1-34,-5-1 5,12 3-10,-34-4 10,23 1 1,-24-1 16,17-3-16,-19 0 11,5-1 27,5-1-16,-9 3-5,19-2-34,-20 3 27,17-2-4,-19 1 269,18 0-253,-18 0 22,18-1-39,-19 0 45,16-1-44,-16 2 38,15-3-39,-15 2 28,13-3-22,-14 3 28,16-5-34,-16 4 23,20-3-23,-17 4-5,21-1-6,-20-5 11,12 10 17,-13-11 22,9 9-33,-8-6 5,13-7-22,-15 8 0,16-7 0,-16 8 17,15-7-6,-17 7-3375,8-6 3370,-11 6-12,3-2-10,5-4 21,-2 1-5,3-1-28,-2 0 28,-10 5 3443,6-4-3427,-9 4 12,3-4-5,-3 5 5,0-4 5,1-11-27,1-4-12,1-4 1,-1-14-1,-3 21 12,0-22-6,-1 19 5,0-7-10,1-12 10,0 15 12,3-38-17,-3 35 11,3-35-11,-3 37 12,0-36-1,0 35 17,2-38-23,-2 37 29,5-33-17,-4 36 0,2-31-6,-3 34-3370,1-21 3376,-2 25 0,0-6-645,-1-7 645,0 10 22,-3-33-28,1 29 0,-4-40-11,4 36-5,-2-29 5,2 20 5,1-22-5,1 20-2030,-1-14 2035,0 31 12,0-7-22,-3-18-23,-1 4 11,-1-7 11,-2 0 6,4 30-28,-4-24 23,5 27-23,-4-21 22,4 25 2031,-3-16-2036,4 20 656,-2-11-645,2 14 3380,0-9-3380,0 10 28,-1-9-11,1 11-6,-3-8 6,0 4 39,-4-3-39,3 5 78,-8-4-50,8 8 67,-9-3 34,3 5-79,0 0 34,-2 1-6,5 1 106,-7 0-94,5 0-11,-4 1-7,4 1-22,1 1-39,-1 0-16,1 1-18,1-1-11,1 1-33,1-1-45,1 1-74,2-1-111,0 0-39,1-1-308,1 0-281,1 1-649,0-2-4520,1 1 6077,0-1 0,0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325 159 9694,'-55'-10'403,"9"2"-302,37 6 11,-1 1-28,0 0-12,0 1 7,0 0-12,-1 0 0,-1 2 163,-14 15-197,11-6 40,-23 26-45,25-19 17,-13 26-39,18-23 10,-7 30-16,11-27-5,-1 34-1,4-29-5,3 40 0,0-35-45,7 46 33,-4-43-21,4 35 21,-4-37-16,6 39 39,-6-36 5,3 13 1,-1 1-6,-2-10-102,1 4 1,-2-1 118,-1-8 22,-1 9 0,-1 0 1,-1-2-10,1 9 1,-1-2-20,-1-12 28,-1 4 1,-1-1-7,0-7 124,-5 43-95,5-47-6,-1 16-11,1-24-12,1-2-10,1-1-12,0 13 0,1-12 442,-3 27-43,2-27 39,-2 26-31,2-27 225,0 22-216,1-24-27,3 20 9,-1-23-435,5 18-19,-2-20-8,7 18-33,-5-18-32,7 16-5,-9-18-71,10 12 81,-8-15-27,11 8-4,-9-9 38,13 6-34,-11-7 21,15 5-50,-12-7-58,19 5-25,-16-4 26,23 5 16,-21-5 95,23 6-22,-23-7 51,25 5-33,-25-5 157,26 2-15,-25-5 33,28 1-28,-25-2 39,28 0-55,-26-1 28,29-2-45,-30 1 17,29-1-7,-30 3-10,24-1 27,-27 1-16,23-1 5,-23-1 17,25-5-34,-25 2 29,29-7-35,-27 7 12,28-7 12,-28 7-46,28-6 34,-28 7 11,27-7-22,-27 6 17,27-5-29,-28 7-5,26-3 34,-27 4-6,26 0 11,-26 2-17,25 0 1,-25-1 33,23 0-28,-24 0-6,22-2 6,-23 2-11,22-2 17,-22 3-29,22 0 18,-23 1 38,24 1-33,-23 1-5,23 2-1,-23-3 0,23 0 12,-23-2-6,23 0 11,-23 0 6,24 0 0,-24 0 28,24 0-45,-24 0 56,22 3-56,-23-1-34,24 3 45,-23-3-5,22 1 11,-23-3 11,20 1-23,-21 0 34,21 0-44,-22-1 22,21 0-1,-21 0-4,19 0 4,-20 1 18,19 0-40,-19 0 40,18 1-51,-18-2 6,17 1 28,-17-1-12,15-1 12,-15 1 34,16-2-35,-16 1 35,17-1-40,-17 1 39,19-1-38,-19 2-7,20-2 1,-20 1 39,17 1-29,-18-1 7,15 1-1,-16 0 62,20 0-56,-18 0 6,19 0-17,-19 0 16,14 0-33,-17 0-17,10 0 23,-13 0 22,7 0-28,-8 0 34,3 0-34,-5 0 0,3 0 11,-4 1-17,5 2 1,-4-2-7,4 1 24,-6-2 77,6-2-89,-4 0 34,9-5-17,-7 3 78,9-6-28,-10 4 11,9-10-66,-8 8 55,12-12-45,-11 11 34,13-15-50,-12 13 16,9-13-16,-10 15 16,10-13 1,-10 13 94,5-13-61,-9 12 67,4-15-100,-7 14 33,3-20-45,-2 17 28,0-20-16,-1 18 33,-1-21-34,0 20 79,0-33-79,0 29 34,0-22-45,0 27 40,0-20-23,0 18 11,0-24-22,0 23 5,-1-26-22,1 24 51,-2-30-57,2 27-11,0-32 23,0 31 11,0-34-6,0 33-17,0-32 12,0 33 11,-1-34-29,0 32 24,-2-36 10,1 33 28,-4-37-44,3 36-17,-5-41 11,5 40 0,0-41-11,2 44 11,0-35-6,1 38 0,1-28 6,0 32-22,1-25 22,0 28 6,0-22-1,-1 24-10,1-27 21,-1 26 7,0-17-12,-1 22-5,-4-10-1,1 11-22,-6-15 22,4 14-18,-6-21 13,7 19-12,-3-16 1,5 19-17,0-17 17,1 15 6,0-14 23,1 20 5,-2-7-17,2 9 39,-4-4-39,2 5-17,-7-9-17,6 7 33,-5-7 1,5 9 33,-2-7-17,2 7 146,-4-5-95,6 7 50,-6-1-55,5 2 83,-8 2-117,4-1 151,-20 1-73,13 0 129,-17 0-107,18 0 342,-16 2-439,17-1-124,-9 3-75,16-3-590,0 1 347,3-2-8884,10 1 9292,-4-1 0,4 1 0,-6-1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7131,'1'73'34,"-1"-12"879,1-53-997,-1-1 311,1-1-636,1 0 281,-1-2-248,2 0 454,-2-2-784,1-1-235,0 0 941,0-1 0,-1 0 0,-1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76 650 5739,'-21'-44'712,"14"29"-701,-12-35 0,17 38 0,0-1 17,0 1 0,0-2 6,0 0-6,-1-2 0,1 0 0,-1-1-6,1 0 17,1 0 6,-1 1 6,1-1-1,0-2 6,0 1-28,0-2-6,0 0 1,0 0-6,1 2-6,1 0 0,0 1 0,1 1-11,1 0 11,1 0-11,1 1 0,1-1 6,0 2 0,1-1-1,0 2 1,0 0 5,1 1-11,-1 0 0,1 3-6,-1 0 6,1 1-5,1 1 5,0 1 5,0 2-5,1 0-5,0 1 5,1 2-6,0 0 1,0 1 5,0 1-12,-1 1 7,1 1 5,-1 2-17,-1 0 11,0 2 1,-1 0 5,0 1 5,-1-1 7,-1 1 4,-1 1 1,0-1 11,-1 2-5,-1-2-7,-1 1 1,0-1 6,0 1-7,-2 0-4,1 0 4,-1 1 1,0-1-6,-1 0 6,0 0 0,-2 0 0,0-1 5,-2 1 1,1-1-12,-2 0-11,1 1-6,-1-1 1,0 0 10,0 1 6,-1-3 1,0 2 10,0-2-5,0-1 0,0 0-12,0-1-5,1 0 0,1-2 0,1 1 0,1-1 0,0-1 0,1-1-403,1 1 414,5-1-5,-1 0-6,4 0 5,-2 0-16,0 0 17,1 0-1,1 0-5,-1 0 0,1 0 0,-1 0 6,1 0 0,-1 1 5,1 1 6,0 0-17,0 1 11,0 2 0,1 0-5,-2 2-6,1 0-6,-1 1 6,0 2-6,-1-1 12,0 1 5,-2 0-11,1 1-5,-2 0-1,-1 0 0,-1 0-5,0 1 11,0-1-5,-1 1 5,0-1 11,-2 0 0,-1 0-11,-1 0 6,0 1 10,-1-1 1,-1 0 17,0-1 27,-1 1 7,0-2 21,-2-1 23,0 0 6,-1-1 16,-1-2 40,0 1 16,-1-3 23,0 1 5,1-2-22,-1 0-22,1-1-50,1 0-29,1 0-50,1-1-40,1 0-27,1 0-51,2 0-101,1 0-117,3-1-118,0 0-179,1 0-1322,0-1 1910,0 0 0,0 1 0,1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46 8685,'-7'10'263,"1"2"-201,6-4-22,0 1-1,0 0-17,0 1-11,0 0-5,0 1-6,0-1-6,0 0 1,0 0-1,1 0-11,1-1-5,0-1 5,-1-1-16,1 0-13,0-1-21,0-1-23,-1-1-11,1-1-5,-1 0-6,0 0-6,0-2 12,0 0 16,0-1 79,0-3-28,-1-1-34,1-3-44,-1-2-29,0 1-33,0-2-23,0-1 6,0 0 45,0 0 39,0 0 51,1 0 38,-1 0 12,1 0 22,0 1 6,0 0 11,-1 2 6,1 0 16,1 1 23,-1 1 16,-1 1 18,1 1-1,0 1-11,0 2-16,-1-1 10,1 1 1,-1 0 33,2 1 34,-1 0 11,2 0 5,-1 0-5,2 0-16,1 0-12,0 0-23,1 0-15,0 0-24,1-1-27,1 0-29,0-1-11,0 0-16,0 0-7,1 0-27,-1 0-17,1 0-29,-1-1-38,-1 0-67,0 1-96,0-1-123,0 0-184,-1 1-1065,1-1 1658,-3 1 0,-1 0 0,-2 1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16 6260,'-44'39'101,"9"-5"-95,34-27 5,0 1 0,1 0 11,0 1-5,0 0 11,0 1 11,2 0 12,0-1-12,2 1 34,0-2 5,2 1 12,-1-1 16,3-1-22,-1-1 6,1-1 16,1-2 34,1-1 39,0-1 28,1 0 12,-1-3-6,1-1-6,-2-3-22,0-1-17,-1-2-34,0-1-5,-2-1-11,0-2-11,-2 1 5,0-1-40,-3 1-16,0-1-28,-1 2-5,0 0-46,0 1-21,-3 0-52,1 1-72,-3-1-62,1 1-100,0 0-118,0 1-146,1 1-1243,1 1 1837,1 2 0,0 2 0,1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0 5232,'-17'78'0,"3"-12"0,11-44 107,1 1 277,0-1-249,0 1-29,0 0 52,0-1-97,0 0 21,0 0-59,1-2 128,0 0-151,0-2 6,1 0-12,0-2-16,0-1-12,0-2-16,0-1-28,0-1-34,0-2-84,0-1-12,1-2 208,1-1 0,-1-2 0,0-2 0,-1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6019,'28'51'-56,"-5"-9"0,-22-40-22,1-1-12,-2 1 90,1-2 0,-1 1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0 198 5739,'2'-2'1462,"-1"0"67,-1 2-1529,56-86 0,-41 64 0,13-21 0,0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48 199 6075,'31'-41'129,"-7"11"620,-17 14-765,-4 7 283,0 0-267,-1 0 134,0 1-129,-1-8 12,-2 1-17,-1 0 418,-1 4-362,-6 3-34,3 3 73,-10-1-33,8 5 33,-5 4-22,5 2-28,-6 9-40,5-3 23,-5 14-22,9-11 5,-3 15 6,6-7-3415,0 9 3398,1-7-5,2-1-51,8 10-17,0-11-45,8 12-195,1-14 122,-4-8 191,11 0 0,-18-10 0,7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 5739,'5'-1'0,"-1"1"0,-4 0 0,0 0 0,0 52 0,1-34 0,-1 40 0,0-48 0,0 3 0,0-5 0,0 1 0,1-5 0,-1-1 0,0-1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50 5739,'0'-6'2106,"0"2"-1944,0 4 236,0 0-387,30-17-22,-19 12-28,23-12-23,-28 17-543,6-1 118,-5 1 487,5 0 0,-8 0 0,-1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211 8 5739,'-2'-2'247,"1"0"1808,1 2-1904,-37-3-50,24 4-51,-27-1 17,26 12-61,5-3-23,-10 13 6,10-11 17,-8 15-6,10-13-3415,-7 16 3410,9-14-830,-6 17 824,7-17-22,-2 21 16,5-19-2035,-1 24 2035,2-22-1341,0 9 1313,1-9 1353,0-4-1403,6 10 78,-2-13-1000,6 7 1000,-4-12 17,0 1 1590,10-3-1461,1-1-51,3-1 2493,10-10-2453,-7-4-90,2-2 39,2-12-39,-15 12-2190,14-23 2224,-15 18 2310,11-28-2215,-13 24 274,4-30-324,-10 29 117,-2-33-84,-8 31-526,-1-9 358,-6 20-784,-9 2 5,6 7 807,-11-2 0,19 6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 5739,'0'-7'852,"0"1"-533,0 6 2297,0 0-2247,3 2-83,-2 2-62,2 2-34,-2 3-27,0 2 5,-1 1-23,1 1 197,-1 15-264,0-9 29,1 29-79,-1-24 0,0 12 33,0-7-50,0-7 17,-3 19-33,2-20-29,-3 7-139,2-14-236,2-5 129,-1-2-560,1-4 481,0-4 359,0-11 0,0 8 0,-1-7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38 5451,'-5'78'409,"1"-11"-292,4-47-38,1 2 103,1 1-148,1 1 31,-1-1-49,2 2 9,-2-1-14,1 0 79,-1-1-79,-1-1 0,0-2-5,0-2-1,-1-3-5,1-3 23,-1-2-12,0-3 17,0-2 39,0-2 39,0-2 102,0-1-164,0-2-49,-1-2-1,0-4 1,-1-1-7,0-3-16,0-3 0,1-1 0,0-3 6,0-1 33,1 0-22,-1-1 11,1-1 0,0-1-11,1 0 16,0 0-10,5-19 16,-1 15 11,3-14 34,1 12-22,-2 8 11,4-6 50,1 5-56,-2 7-16,2-3 10,0 6-27,-4 5 145,7 2-39,-8 6 22,2 2 152,-4 8-124,-3-2 1,0 5 201,-2 1-196,-1-3 0,-2 5 124,-3 0-186,0-3 62,-8 10-157,6-12-39,-5 5-33,7-11-51,0-2-1743,1 0 147,2-3 1708,1 0 0,2-1 0,0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0 5739,'-6'0'572,"1"0"-455,5 0 454,0 0-559,-17 34-12,13-22 11,-13 27-11,16-30-11,0 1 11,1-2-12,0 0 12,0 0 0,0-1-22,0-1 5,0 0-67,2 2 73,-1-3 56,5 1 5,-3-5 101,6-1-106,-4-2-6,2-1 17,1-5-44,-3 2 38,6-11-33,-6 7 11,7-14-23,-7 13 79,3-10 11,-6 15 521,0-2-408,-2 7-46,0 0 51,0 6-124,-1-1 1,-1 6 34,-2 4-96,1-1-34,-2 5-62,3 1 1,0-4-34,0 4-223,2-4 116,-1-5-21,2 1-393,3-5 102,0-4-668,1 1 1188,-2-3 0,-1 0 0,-1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5739,'1'49'0,"0"-9"0,0-40 0,0 1 0,-1-1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0,'39'-24'0,"-8"4"0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5739,'-4'7'0,"1"-2"0,3-5 460,0 0-388,-10 58-304,8-36 294,-7 45-6,9-52-17,0 2 59,0 0-65,0 0-16,0 16-45,0-11-11,0 11-112,0-8 78,0-6-6,1 4-156,1-2 235,-1-10 0,0 4 0,-1-13 0,0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33 6624,'-3'2'784,"1"0"554,2-2-1399,37-10-74,-23 6-61,29-8-128,-32 9-169,-1 0-1305,-1 2 1798,0-1 0,-5 1 0,-2 1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7131,'1'73'34,"-1"-12"879,1-53-997,-1-1 311,1-1-636,1 0 281,-1-2-248,2 0 454,-2-2-784,1-1-235,0 0 941,0-1 0,-1 0 0,-1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 5739,'0'-7'852,"0"1"-533,0 6 2297,0 0-2247,3 2-83,-2 2-62,2 2-34,-2 3-27,0 2 5,-1 1-23,1 1 197,-1 15-264,0-9 29,1 29-79,-1-24 0,0 12 33,0-7-50,0-7 17,-3 19-33,2-20-29,-3 7-139,2-14-236,2-5 129,-1-2-560,1-4 481,0-4 359,0-11 0,0 8 0,-1-7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61 10842,'65'-25'-96,"-4"2"-88,-49 18-130,5 1-156,-11 2-247,0 1-365,0 1 1082,-1 0 0,-2 0 0,0 1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5739,'2'5'751,"-1"-1"-281,-1-4 1277,0 0-1724,3 55-57,-3-37-162,5 45-3409,-4-55 3308,2 2-89,-2-6-1479,3 0 1865,-2-2 0,1-1 0,-2-1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61 10842,'65'-25'-96,"-4"2"-88,-49 18-130,5 1-156,-11 2-247,0 1-365,0 1 1082,-1 0 0,-2 0 0,0 1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35 6003,'-14'61'201,"4"-9"-139,12-41-1,0-1 35,2 0 228,3 1-144,0-3-12,7 3-118,-5-6 45,5 0 543,6-4-330,-7-3 443,16-14-644,-16 2 173,8-23-202,-14 18 51,0-20-129,-6 23-22,-3-7-29,-1 12-55,-1 1-56,-1 1-136,1 1-6247,-5 0 6545,5 4 0,-2 0 0,5 4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5739,'0'-5'0,"0"1"941,0 4-913,4 43-5,-3-28-7,3 34-27,-4-37 6,1-1-7,-1 0 12,2 3-44,-1-2-1,0-3 22,1-3 102,-1-6 145,2-12-185,-1 4 168,5-17-140,-3 13 57,3-12-74,-2 13 168,8-14-123,-6 14 230,9-9-185,-10 15 252,5 0-157,-7 5 858,6 7-891,-5-1 22,4 15-269,-6-9-392,0 10-89,-3-10 526,1 6 0,-1-11 0,0 1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1 602 5739,'0'-5'0,"0"1"0,0 4 230,0 0-12,1-63-815,0 37 832,1-50-28,1 52 174,0 0-269,0 0 0,0 0-23,0-1 91,3-9-102,-1 8 264,6-27-214,-4 25 152,10-28-134,0 19-112,-3 5 698,6 4-660,-14 22 540,6 0-316,-7 7 376,5 11-537,-5-1 156,5 20-201,-6-14 145,4 25-157,-5-22 191,5 27-163,-6-26 236,4 25-247,-4-26 129,2 25-162,-3-27-12,0 19-67,-1-23-134,0 12 28,0-18-471,0 6 286,0-11-1321,0 1 1266,0-4 1,0 1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10 5739,'-2'3'807,"0"-1"2929,2-2-3445,27 11-22,-16-8-6,22 9-6,-22-12-49,-1-1 156,14-4-359,-11 3-55,14-5-1,-19 5-419,7-3 67,-8 3-2129,9-5-162,-9 5 2694,3-4 0,-8 5 0,0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2 5930,'8'-1'1394,"-2"1"-1030,-6 0 1950,0 0-2124,-26 57-765,17-35 754,-21 46-11,23-49 180,0 1-219,-1 2-6,0-1 1,0 2 133,-4 11 152,-6 23-387,6-17-61,-7 24-17,15-44 216,-2 12-435,5-21-934,0 3 570,4-10 639,3-2 0,-3-3 0,2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0 260 7567,'18'-37'179,"0"0"1,12-26-102,-25 49 372,-1 0-405,0 1 122,-1 0-145,0 2 56,1 0-61,-2 1 198,1 0-191,0 0 4,-1 4 274,0-1-39,-1 5 1406,-1 0-1053,0 10-476,-2-3 163,-1 19-247,0-10 28,-2 23-73,2-18-78,-2 28 0,3-27-376,-3 24 213,4-26-744,-2 17 571,2-21-1222,-3 15 858,2-19 767,-3 9 0,3-15 0,-1 2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3 5739,'-7'6'3259,"1"-2"-2955,6-4-2,0 0-22,3 2 11,-1-2 28,2 2-5,0-2-23,0 1 219,5-1-449,-3-1-77,9 0-40,-9-1-297,6-1 106,-8 0-5012,5-1 4411,-6 2 0,1 1 0,-4 1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97 5739,'-2'-4'1210,"0"1"683,2 3-1809,-8 36 6,7-18-17,-6 30-34,9-28 6,1 13-51,1 4 6,1 2-61,1 20 33,-2-28 16,1 32 40,-3-35-5,-1 6 16,-1-19 28,0-8 23,0-4-17,0 0-23,0-3-72,-1-3 10,-2-9 18,-2-8-6,-1-11-11,1 2-12,0-24 35,3 23 16,0-43 33,6 28 85,2-19-45,3 25 156,10-13-206,-7 27 33,19-22-79,-15 31 29,23-6 11,-17 19-1,8 8-21,-14 5 16,-3 20-11,-8-3-28,-1 13-11,-5-11-6,-9 15 6,3-23-40,-18 22-27,6-24 0,-9 6 50,7-13 11,4-5-84,8-4-285,5-3 380,7 1 51,5 1 5,9 1 17,5 4-39,-1 1 12,12 11-52,-11-2 24,9 13 60,-12-2 119,-6 3 89,-6 1-17,-10 1 23,-6-1 44,-7-4 163,-16-1-348,8-11 51,-17-2-179,10-11-129,-6-2-179,7-6-476,9-3-947,10-2 866,10 1 0,1 4 0,3 1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3 5739,'-6'-2'751,"2"1"-589,4 1 1277,0 0-1316,-6 54-470,3-34 409,-5 41-64,7-47 2,0-1-11,0-1-45,0 0-409,1-2 269,-1-3-4,1-4-80,0-10 311,1-5 0,-1 3 0,0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 5739,'6'-1'2212,"-1"0"-2206,-5 1-605,0 0 274,56-4-151,-37 1-342,42-4 456,-53 4 1,-4 1 0,-1 1-1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5739,'2'5'751,"-1"-1"-281,-1-4 1277,0 0-1724,3 55-57,-3-37-162,5 45-3409,-4-55 3308,2 2-89,-2-6-1479,3 0 1865,-2-2 0,1-1 0,-2-1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8 5739,'-9'4'297,"1"-2"34,8-2 1942,0 0 2040,35 94-4044,-21-76-149,6 31 1,0-12 64,-9-51-28,-3-1-23,-1 0 12,-2 0-40,-2 1-22,-2 0-50,0 1-29,-2 0-391,-8-12 117,3 11-134,-8-10-135,6 15-258,1 1-480,0 1-3334,2 2 4610,2 1 0,1 2 0,1 1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0 7891,'-7'80'465,"1"-11"-365,3-49-27,1 2 96,-1 0-174,0 1 26,-1 1-82,1 0 1,-1-1-85,1-1-34,0-1 46,0-2-102,1-2-6,-1-2-44,1-2-35,0-3-587,1 1 498,1-5 409,0 1 0,0-6 0,0-1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7426,'13'69'-95,"-2"-11"56,-9-50 32,2-1-49,-2-1-17,0-1-39,0-2 6,-1-1 39,0-1 330,0-1-241,-2-4 12,-1 1 11,-1-4-1,-1 2 12,1 0 23,1-1 16,0-1 45,1 0 45,0-2 39,1 1 61,1-3 29,0 1 16,2-2-38,2 0-51,1-1-45,0 0-73,2 0-22,0-2-34,0 2-22,2-2-23,0 1-5,-1-1-11,2 2-40,-1 0-33,1 1-90,-1 1-78,0 2-146,-1 1-174,0 1-223,-1 1-1373,-1 2 2151,-2 1 0,-2 1 0,-2 1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1 260 7811,'36'-43'191,"-6"6"-169,-26 26 12,0 1-6,0-1 0,-1 0-6,0 0-11,-1 0 6,0 1 0,-1 1 16,0 1 23,-1 1 17,0 0 34,0 3-7,0-1 18,-1 1-6,-1 2 22,-1 0 13,0 1-7,-2 1-23,0 0-38,-1 2-18,-1 2-21,0 4-7,0 0-22,0 3-11,0 0-5,1 2 5,1 0 5,-1 0-10,2 1 10,1-1-16,0 1 17,1 1-6,1 0 0,1 0 0,0-1 0,0-1 5,0 1-5,1-2 0,0 0-5,3-1-1,0 0-5,1-2 11,1-1-11,1-2-12,1 0-5,1-3 0,0-2 12,0 0 10,1-2-5,-1-2-34,4-7 17,-2 0 11,3-6-39,-4 2-11,-1-1 17,2 1-1,-2-2 34,0-1 17,0 0-5,-1 0 5,-2-1 5,0-1 12,-2 0-6,0 1 17,0 1-11,0 0 22,-2 2 12,1 1 10,-2 1 35,1 1 4,-1 2 29,-1 2 28,0 2 39,0 1 17,0 2 16,0 2 410,0 0-578,0 4-21,0 2 16,0 3-17,-1 2 0,0 1-11,0 3-17,0 1-5,0 2-6,0 1-17,1 1-5,-1 1-1,1 0-10,-1-1 10,1 0-10,-1-1-23,1-2-17,0-2-17,0-3-5,0-3-23,0-3-5,0-2-140,0-2 173,0 0 90,0-6-16,0 1-12,0-7-23,0 1 1,2-1 11,-1 0 11,2 0 22,-1 0 23,1 1 16,0 1 18,0 2 27,0 0 17,0 0 29,1 1 430,5-4-425,-3 4-34,4-4-17,-5 7-33,1 0-28,1 0-23,-1-1 6,1 1-11,1-1-22,-1 1-7,0 0-32,0 1-7,1 0-100,-1 0-90,1 0-767,3 2-45,-2-1-1742,2 1 2823,-4 0 0,-3 0 0,-2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0 282 9643,'40'-11'487,"-7"0"-375,-21 1-33,0-1-23,1-1-11,0 0-29,1-1 12,-1-1-5,-1-1 5,0 0-11,-1-1-1,-1 1 1,-2 0-6,0 1 17,-1 1-22,-2-1 0,1 2-12,-1 0 12,-1 1 5,-1 2-6,0 0 68,-1 1 28,0 3 56,-1 2 61,0 1 678,-1 2-638,0 3-95,0 1-57,0 3-16,-1 3-12,1 1 23,-2 3-11,1 2-12,-1 1 68,-1 11-79,0-5-11,-1 8-11,2-8-23,-1 1 6,0 0-11,1 1-23,-3 10-22,3-9-33,-2 8-23,1-13-40,2 0-44,-2-3-56,2-2-78,-1-2-46,2-3-111,-1-1-101,1-3-140,-1-2-252,1-1-253,0-1-1259,0-2 2464,0 0 0,0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7431,'2'1'1433,"-1"0"1872,-1-1-3490,56 8-134,-36-6-224,42 7-208,-49-9-537,-2 0 1288,3 0 0,-7 0 0,0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3 310 0,'-2'77'0,"1"-14"0,1-50 0,0-3 0,0-3 6,0-2 1027,0-3-624,0-1 994,0-7-1369,0 1 3375,1-8-3409,0 2-6,0-4 1,0-1-3399,1 0 3410,0-3-12,-1-1 34,3-11-16,0 6 10,2-8-28,-1 9 18,2 1 21,3-12 68,3 0-23,0 0 6,1 4 3398,-4 12-3415,0 1 23,5-3-40,2 4-3391,0 4 3458,-3 7 68,-5 6 45,-2 2 10,0 3 449,0 13-476,-3-4-40,0 10-16,-3-8-22,-2 1 3515,-5 8-3381,-4 3-146,-3-1 0,0-3-22,2-11-23,1-1-27,0-3-57,-6 0-218,4-5-11,-1-1-151,6-3-175,5-1-229,0-2-1394,1 0 2184,1 1 0,0 0 0,0 2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 0 7370,'-25'36'70,"-1"0"0,-15 22-48,41-48 562,-1-1-562,1 0 181,1-1-192,1 0 100,2-2-89,0-2 340,0 0-283,2-1 17,-1-2-1,2 0-11,0-1-6,1-1-16,1-2-23,-1-2 6,1-2 0,-1-1-23,1-2 6,0-2-17,-1 0-5,0-2-12,0 1 12,-1-1-12,0 2 6,-1 1 0,0 1-11,-2 2 11,0 2 0,-2 2 28,0 1 22,-2 2 505,1 1-342,-1 5-79,1 0-50,-1 7-39,-1 0-17,1 2-23,-1 2-16,0 0-22,0 0-51,1 0-62,0-2-72,0 0-57,1-3-78,1-1-61,1-2-57,1-3-84,1-1-77,0-2-1099,0-1 1731,-1-1 0,-2 0 0,0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0 6355,'-5'6'852,"1"-2"-679,4-4 841,0 0-1037,1 55-55,-1-38-73,3 41-51,-3-51-72,1 0-62,0-3 17,1-1 33,0-2-44,0-1-326,-1 0 656,0 0 0,0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35 6003,'-14'61'201,"4"-9"-139,12-41-1,0-1 35,2 0 228,3 1-144,0-3-12,7 3-118,-5-6 45,5 0 543,6-4-330,-7-3 443,16-14-644,-16 2 173,8-23-202,-14 18 51,0-20-129,-6 23-22,-3-7-29,-1 12-55,-1 1-56,-1 1-136,1 1-6247,-5 0 6545,5 4 0,-2 0 0,5 4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1 6834,'-6'41'213,"0"0"0,-4 28-129,9-51-34,1 1 149,-1 1-193,-1 1 34,1 1-73,0 1 6,0-1-41,-1-1 4,1 0-120,-1-1 10,1-2-16,0-2 38,0-3-4,0-2-68,0-4-404,0-3 628,0-1 0,1-2 0,0-1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46 6568,'0'-6'980,"0"1"-655,0 5 1350,0 0-1675,46-1-50,-29-1-34,35-1-34,-40 0-61,-1-1-80,0 0-82,-1 0-113,0 1-89,-1 0 34,1 1-763,-1 0 1272,-1 0 0,-2 1 0,-2 0 0,-3 1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 8881,'-12'56'-1423,"3"-11"914,10-44-701,0 0 1210,0 0 0,0-1 0,-1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7688,'-5'5'2185,"0"-2"-1620,5-3-313,0 0-341,-13 9-68,11-5-112,-10 7-95,14-8-134,0-1-119,1 1-150,0-2-1423,1 1 2190,0-1 0,-3-1 0,0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 5739,'7'-2'605,"-2"1"-403,-5 1 789,0 0-924,0 57-395,0-36 384,0 44 0,0-49 103,0 1-114,0 0 5,-1 1-16,-1 0-6,0 0-23,-1 0 282,0 0-343,0 0-39,1-2-34,-1 1-56,1-2-39,0-1-33,0-3-18,1-2-10,1-3-169,-1-2 157,1-2 297,0-1 0,0-1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51 6512,'-5'0'907,"1"0"-761,4 0 436,0 0-638,36-16-17,-23 11-61,28-11-28,-32 13-40,-1 1-22,1 0-11,-1-1 5,0 1 12,0 1 22,-1 1-6,-1 0-78,-2 0 84,0 0 196,0 0 0,-2 0 0,0 0 0,-2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1 11418,'-1'38'264,"0"-4"-253,0-22-50,1-1-6,0 0-28,0-2-28,0-1-39,0-2-78,0-1-107,0-2-73,0-1-1109,0-1 191,2-5-476,0 0 1792,1-2 0,-2 2 0,0 2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49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 7083,'1'-4'2487,"-1"1"-3764,0 3 0,0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13 5568,'-7'40'210,"-1"0"0,-4 27 265,13-55-352,0 0 103,3-2-131,-1 0 17,2-2 125,0-2 49,0-3 258,1-1-102,0-2-5,1 0-16,1-3-57,0-2-68,0-3-49,0-2-68,-1-1 129,4-6-185,-5 2-28,2-3-27,-5 4-24,0 2-27,-2 0-6,-1 1-39,0 1-33,0 0-57,-2 1-61,0 0-532,-3-1 145,0 2-163,0-2-111,1 4-1327,2 0 2167,-1 2 0,3 1 0,-1 2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5795,'8'0'392,"-2"-1"-190,-6 1 683,0 0-796,9 52-10,-7-33 66,6 45-100,-8-51-11,0 2-29,-1-5-16,1-1 5,-1-1 1,0-1-57,0 0 1,1-2-57,-1 1-78,1-3 140,0-1 73,1 0 28,0-2 44,0 0-10,1-2-7,0-1-4,-1-2-24,1-2 12,-1-1 0,1-2-22,1-5-28,1 2-12,0-4 12,-1 5 5,0-1 6,1 0 5,1 1 28,1-4-22,-1 5-5,2-2 61,-1 4-28,-2 3 28,1 0 5,-2 3 57,-1 2 61,0 1 45,-1 0 225,2 5-298,-1 0-44,1 5 77,1 5-116,-1-3-18,1 6 17,-3-6-28,1 1-27,-2-2-24,0-1-111,1 2-50,0-3-96,0 1-729,0-4 97,1-2 873,0-1 0,-1-1 0,0-2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5739,'0'-5'0,"0"1"941,0 4-913,4 43-5,-3-28-7,3 34-27,-4-37 6,1-1-7,-1 0 12,2 3-44,-1-2-1,0-3 22,1-3 102,-1-6 145,2-12-185,-1 4 168,5-17-140,-3 13 57,3-12-74,-2 13 168,8-14-123,-6 14 230,9-9-185,-10 15 252,5 0-157,-7 5 858,6 7-891,-5-1 22,4 15-269,-6-9-392,0 10-89,-3-10 526,1 6 0,-1-11 0,0 1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0 634 8623,'10'-77'740,"-2"16"-6255,-1 34 5622,-2 7-29,1-2 1388,3-13-1433,-1 7 7,4-10-1,-4 11 862,2-1-805,4-10-52,-3 8-10,4-7 16,-5 12-5,-1 2-6,1 1-5,-1 3 3343,1 1-3366,-2 3 68,1 3-74,-2 2 1,0 2 5,-2 2 23,0 2 33,0 2 79,-1 1 72,0 0 73,0 3 40,0 2-18,1 3-33,0 2-50,-1 3-45,1 1-39,0 3-29,0 0-38,-2 3-6,1 0-23,-1 2-11,0 0 0,-1 1-5,-1 1-12,0-1-5,-1 2-6,0-2-11,0 1-16,0-1-12,0-1-34,-1 0-50,1-3-67,-1 0-107,0-2-101,0-2-100,0-1-118,0-2-134,0-3-314,-1-1-2319,1-3 3372,0-1 0,0-1 0,1-1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69 12892,'51'-14'73,"-8"2"-101,-29 8-17,0 0-39,-1 0-62,0 0-128,-1 1-152,0-1-218,-1 0-247,0 0-358,0 1-2190,-2 0 3439,-1 0 0,-4 1 0,-2 1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182 4 5739,'1'-2'1288,"0"0"1244,-1 2-2386,-22 49-888,13-29 876,-18 39-16,19-38 264,0 0-304,0 2 148,0 2-165,0 0-10,-1 1-1,1 0 432,0 0-465,-1-1-17,1 0-23,1-2-10,0-1-29,1-3-44,1-1-34,0-3-62,1-1-61,1-2-79,0-3-202,2-1-94,-1-3-135,2-2-924,0-2 1697,0 0 0,0-1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1 155 11432,'21'-71'544,"-2"14"-488,-11 49 184,0 2-251,1 1 67,0 1-72,-1 2 41,0 1-36,0 0 112,-1 1-118,0 2 0,0-1 17,-1 3 0,-1 0 0,-1 1 0,0 1-5,0 1 10,-1 1-33,-2 1 6,0 2-1,-1 1-16,0 2 22,-3 1-11,0 0 0,-2 0-6,0 0 12,-1 1 5,-1-1 17,0 1 6,0-1 5,-1 1 0,0-1 0,0 0 17,0-1 0,0-1-5,1-1-7,0 0-16,2-1 17,0 0 6,2-2 0,1 0 5,1 0 22,0-2 0,1 1-5,0-1 6,0-1-35,0 1-10,1-2-6,1 0 6,0 0-12,2-1-5,1 0-17,0 1-73,1-1-68,1 1-127,1 0-203,1 0-481,-1-1-3764,0-1 4744,-2-1 0,-2-1 0,-2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70 5835,'-5'0'1707,"2"-1"-469,3 1-1132,-8 61-1258,6-34 1219,-6 47-11,9-50 378,0 0-400,0 1 198,1-1-221,0 1 0,0-2-28,-2 1 12,1-10-1,-1 14 639,0-14-616,0 4-23,-1 4 1,1-15-7,-2 11-10,1-10-28,-1-3-1,2-2 29,0-2 55,0 0 12,0-5-28,0-2-11,0-5 10,0-2-10,0-2 11,2-4-6,-1 0 6,2-3-6,1 0 6,0-2 11,0-1 5,1-1 7,1 0-7,0-1 12,1-1-6,1 1 23,0 0 11,2 1 5,0 0 17,1 2-5,0 1-1,1 2-27,1 1-23,-2 2-33,1 3-23,0 4 23,-1 3-23,-1 5 11,1 1 17,-2 3 6,0 2 0,-1 3 11,-1 3-11,0 2 0,-2 1-17,-2 3-12,-1 2-10,-1 1-28,-1 2-1,-2 1-5,-1 2 6,-3-1-1,-2 1 1,0-1 16,-1-1 1,-1-2 10,-1-1-16,1-3 11,-1-2-17,1-3 29,2 0 21,0-5 1,2 1 22,0-4 0,2 1-28,2-2-34,1 0-11,0-1 107,5 1 22,2-1-22,4 0-6,2 0-34,1 0-16,2 1-1,1 2-16,1 0 17,1 2-1,-2 0 18,-1 1 44,-2 1 56,-2 0 39,-3 1 34,-2 0 17,-4 2-17,0 0-11,-4 2-6,-2 0-22,-3 0-23,-2 0-10,-1 0-24,-2-2-16,-1 0 12,-1-1-29,-1-2-34,0-1-38,0-1-57,0-2-61,1-1-90,1-2-151,2 0-280,3-1-521,1-2-2498,3 0 3663,1-1 0,2 2 0,1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0 6406,'-4'74'22,"1"-13"-72,3-50 149,0-3-228,0 0 30,0-3-24,0-1 68,0-3 5,0 0-159,1-4 136,0 0 73,1-10 0,-2 8 0,1-4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48 8539,'70'-13'-582,"-12"2"229,-48 5-106,0 0-947,0 1 1406,-3 1 0,-3 3 0,-2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68 5739,'-8'44'2081,"1"0"0,-3 27-1829,18-67 50,1-2-11,1-2 1,2 0 32,-1-3 18,1-2 16,0-3-15,-1-3-69,-1-2-44,-1-1-51,-2-1-34,-2-1-33,-2 2-39,-1-1-39,-1 1-34,-1 1-51,0 2-94,-1 0-57,-1 1-173,-1 1-124,-2-1-162,-1 2-246,0-2-420,0 2 1327,0 1 0,2 2 0,1 2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0 9945,'-2'76'219,"1"-10"-186,1-45-10,-1 3 52,0 0-86,-1 2 6,-1-1-45,0 1-17,0-1-39,-1-1-51,0-1-45,0-2-20,0-1-119,1-4-131,-1-1-110,1-3-67,1-2-1043,0-4 1692,1-1 0,1-3 0,0-1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0 258 5739,'2'3'336,"0"-1"1411,-2-2-1713,45 52-17,-28-43-45,34 54-6,-41-60-5,0 12-34,-1-9-33,-1-2-17,-1 0-34,-1-1-5,-1-1 44,-1-1 28,-1-1 29,-1 0 5,-1 0-28,-1-3-6,0 0 1,-1-3 38,0 0 29,-3-2 22,-1 0 28,0-1 11,-1-2 17,1 0 56,0-8 39,1 12 45,1-11 34,2 13 22,1-16 16,0 12 1,1-11-28,2 11-62,2-8-50,1-1-34,2-1-16,0 0-29,2-1-22,0 1-39,0 0-34,0 1-50,0 0-73,0 2-107,1 0-117,-1 2-151,1 2-1081,-2 1 1624,-1 2 0,-4 5 0,-2 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1 602 5739,'0'-5'0,"0"1"0,0 4 230,0 0-12,1-63-815,0 37 832,1-50-28,1 52 174,0 0-269,0 0 0,0 0-23,0-1 91,3-9-102,-1 8 264,6-27-214,-4 25 152,10-28-134,0 19-112,-3 5 698,6 4-660,-14 22 540,6 0-316,-7 7 376,5 11-537,-5-1 156,5 20-201,-6-14 145,4 25-157,-5-22 191,5 27-163,-6-26 236,4 25-247,-4-26 129,2 25-162,-3-27-12,0 19-67,-1-23-134,0 12 28,0-18-471,0 6 286,0-11-1321,0 1 1266,0-4 1,0 1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3 158 6921,'5'6'431,"-1"0"-145,-4-6 1534,0 0-1741,30-33-23,-20 20-17,22-26-17,-29 29 1,-1 0-6,-1 1-12,0 0 6,-1 1 12,0 0 5,-1 1 22,-1 1 6,-1 0 6,-2 2 22,-1 0 5,0 2-5,0 1-22,0 0-34,0 3-6,0 1-10,0 4 4,0 1 18,0 4-17,1 0 0,0 2-6,0 1 0,1 0 6,2-6 5,-1 14-11,2-11 1,1 6 4,0 5-4,0-13-1,0 13-11,2-10 5,0-2-10,2-1-12,-1 0 6,2-3-17,-1 0 0,3-2 0,0-2 0,0 0 0,1-2 11,1-1-17,0-2-5,1-1-17,0-3-5,-1-2 10,1-1 1,1-1-6,-1-2 0,1-1 0,-1-2 11,0-1 0,0 0-11,-2-1 6,1 1 11,-1 0 11,0 0 16,-1 2 18,0-1 11,-1 2 28,0 1 16,-3 1 18,1 2 16,-2-5 0,1 15 6,-2-10 28,1 15 22,-1-6 34,0 0 5,0 1-16,-1 3-12,2 2-61,-1 4-56,-1 2-6,1 2-34,0 2-27,0 1 0,-1 1-57,0 1-16,0-1-51,0-1-33,0 0-78,0-1-96,1-1 11,-1-1-67,1-2-101,0-2-89,-1-2-135,1-3-722,-1-3 1344,0-2 0,1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90 10321,'56'-47'-2045,"-9"10"-492,-41 34 2537,1 2 0,-4 0 0,-1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0 168 9123,'17'-37'381,"0"-1"0,13-23-235,-18 50 378,0 3-502,0 2 151,1 2-173,-1 2 83,1 1-78,-1 2 234,-1 1-217,-1 4 1,-1 1 5,-2 2-6,-1 2-22,-1 1 0,-2 3-11,-1 0-6,-2 3-17,-1 0-10,-1 2-24,-3 1-4,-1 0-7,-1 1 1,-1-1-6,-2 1 5,0 0 18,0-1 10,0 0 46,-1-1 10,1-1 18,-1-2-12,1 0 6,0-2 0,0-1-1,1 0 18,0-1 5,1 0 6,1-1-6,1 0 28,1 0-16,1-1-1,1 0 12,1-1-17,1 0 22,1 0 0,0-1 34,0 1 33,1-1 12,0-1 5,3 1-39,1-1-28,0-1 6,2 0-6,0-2-17,1-1-17,2 0-55,-1-2-12,1-1-6,0 0-16,1-1-11,0 0-85,0 0-139,2-1-163,0 0-268,0-2-606,2-1-5509,-3 1 6820,0 0 0,-7 1 0,-1 1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27 181 5679,'-11'76'0,"2"-10"0,7-44-5614,1 1 5614,-1 21 673,1 9-85,8-14-297,-3-36-95,6-40 67,-6-29 1,-2-4-186,1 8-25,0 5 0,0 7 59,1 31 967,0 1-967,1 2 21,0-1-5,1 3-16,1 0 3067,0 1-3106,1 1 936,0 1-964,2 2-12,0 1 1,1 2-6,0 2 5,1 1 29,-2 2 33,1 1 40,-2 2 56,0 1 44,-1 2 45,-1 1 34,-2 0-6,0 2-28,-3 0-34,0 2-50,-1 0-17,-1 2-22,-2 1-11,-1-1-23,-2 1-22,-2 1-23,0-2-22,-1 2-39,-1-1-34,-1 0-33,0-2-51,0 0-50,1-1-85,1-2-100,0-1-168,2-2-1115,0 1 393,3-1-628,1-1 1854,2-2 0,0-2 0,0 1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2 5739,'-6'-1'616,"1"1"-240,5 0 1746,0 0-2072,-50 32-522,35-19 489,-38 25 0,47-27-6,0 1 115,2-1-115,0 0 6,2 0-11,1 0-1,0 0-5,1-1-5,0 0 10,1 0 376,1-2-370,2-1-11,1-2 17,2 0 22,0-2 0,2-1 23,-1-2 5,2-1-11,0-3-28,0-3 5,1-2-44,0-2 0,0-1 0,-1-2-12,0 0 18,-1-1-29,-1 0 40,-2 0-12,2-5 29,-3 7 16,-1-3 62,-2 9 100,-1 1 85,-1 3-1,1 1 236,-1 2-431,-1 6-6,0-1-11,-1 7-34,0-1-11,0 2-45,1 0-22,0 1-40,1-1-38,0 0-46,1-1-49,2-2-35,0-2-55,3-1-314,2-2 279,0-3-21,3 0-57,-3-5-117,1-1-11,1-3-381,-1-3 924,2-2 0,-5 5 0,0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11 7212,'1'-6'1081,"1"1"-1137,-9 60-28,5-34-23,-5 42-100,5-44 95,1-6 11,0 1-44,0-7-12,1-3 0,0-1-22,0-2 213,0-7 11,0 3 33,0-4 17,1 3 40,-1 2 4,1 0 35,0 1 50,0 1 11,0-1 6,1 1-34,0 0-56,1 0-55,1-1-46,0 0-39,2 1-39,1-2-5,0 0-12,0-1-11,1-1-84,0-2-515,5-7 44,-4 2-985,3-4 1596,-5 6 0,-4 4 0,-1 2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17 5739,'3'-9'1059,"-1"2"-902,-2 7 951,0 0-1007,-9 50 17,7-28-758,-7 41 735,8-42 272,-1 13-344,0-7-18,-2 10-10,2-9-29,-2 1-16,1 1-12,-1 1-3185,0-2 3096,0 0-447,0-4 346,1-2-168,-2 3 33,2-11-374,0 2 525,1-11 236,1-1 0,0-4 0,1 1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41 7218,'0'-4'1108,"0"1"13,0 3-1199,53-3-73,-33 1-63,42-3-122,-48 1-5772,1 0 5464,-1-1 216,-1 1 428,-3 0 0,-4 2 0,-2 1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0 9677,'-20'76'50,"5"-13"-50,22-44 0,-6-12 0,8 6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5739,'0'0'0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5:42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286 32 5739,'-7'-9'1826,"1"2"-1434,6 7 2241,0 0-2331,-39-6 0,26 4 6,-29-5-28,36 7-56,1-1-61,-1 1-79,2 0-50,-2 0-23,1 1-22,-1 1-6,-1 2-23,-10 12 46,7-6 0,-16 19-12,16-16-28,-15 17 23,15-15-84,-10 14 45,14-18-46,-2 13 52,6-15-74,5 17 101,1-16-22,7 11 28,-3-13-51,11 6 40,-9-7-29,17 9 35,-15-9-12,12 10 22,-15-9 17,7 11 6,-10-10 11,2 14-17,-5-11 45,0 14-39,-2-14 45,-1 17-34,0-17 140,-3 17-79,0-18 203,-7 12-163,5-14 364,-9 5-320,7-9 348,-10 0-370,9-3 213,-12-3-274,12-1-1,-10-5-111,11 2-297,-3-5 89,7 6-1019,1-4 543,4 6-142,7-4 0,-5 4 0,5-1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10 5739,'-2'3'807,"0"-1"2929,2-2-3445,27 11-22,-16-8-6,22 9-6,-22-12-49,-1-1 156,14-4-359,-11 3-55,14-5-1,-19 5-419,7-3 67,-8 3-2129,9-5-162,-9 5 2694,3-4 0,-8 5 0,0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 5739,'3'-1'762,"-1"0"168,-2 1-707,1 52-27,-1-28-16,1 42-18,-2-41-39,0 1-28,0 0-55,-1 14-136,0 2 7,-1-2-29,1-4-50,0-16-56,0-3-414,0 3 296,0-8-44,0 2 386,0-9 0,2-2 0,-1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 6876,'60'-10'1652,"-9"2"-2985,-32 2-123,-6 1 393,3 0 0,-11 2 1,-2 2-1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 8780,'-7'75'62,"1"-12"-169,4-49-21,2-2-29,-1-1-79,1 0-47,-1-3-120,1 0-67,0-3-12,0-1-355,0-1 837,0-2 0,0-1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 7263,'10'-18'-508,"-2"3"0,-7 16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54 8009,'-36'63'387,"7"-9"-264,28-40 135,1 0-162,0 0 49,1-1-89,1 0 24,2-2-29,0-1 68,0-1-41,2-2 68,-1-1 84,2-3 106,0-1 89,0-2-10,0-4-35,0 0-83,0-6-50,0-1-29,0-2-39,-1-3 12,0-1-28,-1-1-18,-2 0-10,0-1-46,-1 1-50,-1 1-27,-1 0-74,0 2-72,-2 1-90,0 0-107,-2 1-73,1 1-77,0 1-113,1 3-246,0 0-309,0 3-1942,2 2 3091,-1 2 0,1 0 0,0 1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7229,'1'-6'750,"0"1"-727,-1 5 178,0 0-184,6 49-17,-4-30-17,5 39 0,-5-42 17,-1 0-16,0-1 21,-1-2-22,1-2-78,-1-3-78,0-4 21,0-2 57,1-1 151,1-6 0,0-1-11,0-4 22,1 0 12,-1-1 27,2-1 12,0 0 10,1 0 18,0 0 11,0 0 33,0 1-5,1 1 34,-2-1 0,1 3-12,-1 0 17,0 2 0,-1 2 73,-1 1 106,0 1 213,-1 1 45,0 1-50,0 2-135,1 2-241,0 4-129,0 4-61,0 2-34,0 3-50,0 1-45,-1 0-78,0-2-57,0 0-134,0-3-202,0-1-234,1-2-426,0-2-3160,1-2 4375,0-2 0,-2-3 0,0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29 610 9352,'-16'-60'235,"3"8"-190,13 34 11,1-3 6,0 2 16,1-3 0,0 0 1,1 0-1,0-2 1,0 0-7,0 0 24,0-1 4,1 0 7,0 0 50,-1 0-1,2 0 24,-1 0-1,1 2-28,0 0-28,0 3-39,1 1-17,0 3-33,0 2-28,0 3-6,0 1-6,-1 4 28,0 1 46,1 2 38,-1 2 23,1 0 11,1 2 11,-1 2-5,2 2 11,0 2-17,-1 2 0,1 2-11,-1 1-12,-1 3-21,0 1-35,-1 2-10,-1 3-7,-1 0-21,0 2 5,-2 1-45,2 1-11,-1 1 11,0 1-22,1 1-34,-1 1-84,-1-2-123,1-1-134,-1-1-51,1-2-101,1-2-184,-2-2-292,1-1-331,-1-4-1063,0-1 2436,-1-5 0,0-4 0,0-2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79 9307,'-4'0'2156,"0"-1"-1069,4 1-1109,28-4-51,-15 0-107,22-4-122,-21 2-169,1-2-251,-2 2-202,1-2-34,0 1-129,0-1-985,-1 1 2072,-2 1 0,-5 3 0,-2 1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214 1 7021,'-13'38'422,"0"0"1,-10 28-148,16-43-18,-1-1-38,-1 4 224,1 0-280,-1 1-51,0 2-28,-2 0-28,1 2-28,-2 0 0,1 0-17,0-1-17,0-2 54,1-1-132,1-3-56,1-3-60,1-4-142,2-3-43,1-3-304,1-4-44,2-1-539,0-4 1272,0-1 0,1-1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73 10069,'40'-40'0,"-8"8"11,-25 32 0,-1 1-11,0 1-50,0 2-6,0 1-17,-1 3-17,1 1 18,-2 2-29,0 0-11,-2 1-6,-1 1 23,0 1-11,-2 0 16,-1 2 12,-1-1 15,-2 2 35,-1-1 6,1-1 5,-2 0-5,1-2-1,-1-1 6,1-2 23,-1 0 5,1-3 23,-1 0-12,2-2-11,-1-1-5,2-2-28,1-1-1,1-1 12,0-1 11,1 0 0,0-2 22,1-1 12,0-1-6,0 0 12,1 0-6,1-1-12,2 1 0,1 0 12,0-1-6,1 2 0,-1 0-6,2 1 1,0 2-12,0 1-11,1 1 11,0 2-22,0 3 17,0 1 5,-1 1 11,-1 0 12,-1 2 22,-1-1 45,-1 2 33,-2 1 40,0-1 22,-1 1 22,-2 0 12,-1-1 38,-3 0-38,-1-1-40,-1 0-27,-1 0-40,0-3 0,-1 2-11,0-3-28,-1 2-45,1-2-27,-1 1-80,2-2-77,1 0-118,1-1-202,3-1-347,0-1-527,1 0-1596,2-1 2935,0-1 0,1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2 5930,'8'-1'1394,"-2"1"-1030,-6 0 1950,0 0-2124,-26 57-765,17-35 754,-21 46-11,23-49 180,0 1-219,-1 2-6,0-1 1,0 2 133,-4 11 152,-6 23-387,6-17-61,-7 24-17,15-44 216,-2 12-435,5-21-934,0 3 570,4-10 639,3-2 0,-3-3 0,2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32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710 65 5886,'-3'-6'358,"-1"2"-239,4 4 1851,0 0-1751,-53-4 19,34 2-6,-41-3 15,46 3 14,0-1-120,-1 1 218,-6-1-68,-2-1-73,-14 0-180,13 1 51,-16 1-63,24 3-3330,-15 4 3361,18 0-25,-3 2 0,-3 11-57,6 5 12,-3 3-2282,7 6 2267,6-15-14,-2 7-6,-2 21 37,0 3 11,-2 6-17,3 0 0,5-27 23,-2 8-23,1 29 6,1-15 5,0 31 2314,1-9-2291,0-21-9,-1-7 0,0-1 9,0-3-9,-1 7 1,0-1-20,0-5 1704,1 7 0,-1 0-1693,0-5 0,0 7 0,0 1 0,0-6-3,0 8 1,-1 0 18,1-6-10,-1 7 0,1-1-6,-1-5-716,1 7 1,0-1 715,1-7 5,0 7 1,1 0-6,0-7 0,1 6 0,-1 1 6,0-7 2,1 6 1,-1 1 13,0-8 3,0 6 1,0 0-10,0-5 12,0 24 17,0 3-1027,-2-8 1013,1-19 0,0 3-1297,-1 1 0,0-2 1261,-1 19-853,1-11 0,0-1 864,0-6-153,-1 6 0,1 0 164,0-6 8,-1 6 0,0 0-30,1-6-361,-1 7 1,0 0 377,1-5-1,0-1 0,-1-1-5,0-1 1188,0 15-1203,0-13 1,-1 2 25,1-3 0,1 1 475,-2 6 1,1 1-482,-1 8 1,0-5-1,1-3 5,0 8 1,-1 0-5,1-6-12,-1 7 0,1-1 16,0-7 437,-1 6 0,1 1-459,0-9-125,1-3 0,0 0 148,-2 18-6,2-2 8,-1-17 1,1-1-14,0 2 30,-1 9 1,0-1 13,-1-7-5,0 7 0,1 0-23,-1-8 11,1 6 1,0 0-11,0-7 13,1 6 0,0 0-36,1-8 17,0 6 0,0 0-11,1-9 2,0 7 0,0 0-2,0-7-6,0 7 0,0 0 11,0-6-8,0 7 0,0 1-3,0-6 16,0 8 1,0 0-17,0-6 3,0 6 0,0 0 3,0-7 2,0 5 0,0 1-2,1-9-6,0 7 0,0-1 6,0-8 8,1 8 0,-1 0 2,0-7 6,1 7 1,0 0-6,-1-7 5,1 5 1,0 1-23,0-7 0,0 7 0,1 0 5,-2-6-5,2 6 0,0-1 0,-1-6 0,1 5 0,0 0 6,0-7 11,0 7 0,0-1-12,0-7 0,0 7 1,0-1 0,-1-5 5,1 6 0,0 0 1,0-6-4,-1 5 1,1 1-3,0-7 8,-1 6 0,1-1-14,-1-4 0,0 5 0,1 0 17,-1-5-3,0 5 0,0 0 2,-1-6 6,1 7 1,0-1 0,-1-6 13,0 5 0,1 0-30,0-6-61,1 3 1,-1 1 65,1-7-11,0 4 0,0 0 0,0-6 27,5 41 6,-6-46 2482,5 36-2488,-5-39 1940,4 37-1914,-4-36-7,2 39 17,-3-39 418,3 35-451,-2-38 269,6 37-258,-4-39-27,3 16 63,-3-24-57,0-1 5,2-1-8,-1 1 46,1-1-36,0 0-59,10 14 43,-7-13-47,11 13 31,-11-19-11,10 5 0,-8-7-29,18 10-29,-16-11 35,14 7-9,-17-8 196,12 8 51,-10-6-32,21 9 21,-18-12-51,17 5-13,-18-7-24,17 3-19,-14-4-168,27 5-76,-26-5-74,22 2 42,-24-2 57,20 3-2,-16-3 81,37 3-49,-32-3 51,28 2-18,-31-2 33,25 2 20,-22-2 16,44 4-5,-39-4 0,34 4-13,-38-6 14,31 1 3,-26-1 30,49 0-23,-48 1 5,44 1 7,-47-1-35,25 2 18,-27-1 10,41 0-5,-36-2 6,49-2-12,-51 0 1,29-5 10,-31 2 6,41-7-11,-36 7 6,46-7-6,-49 9 0,23-1-11,-30 3-12,23 0 23,-22 1-50,38 0 44,-36-1-22,29 1 28,-33-1-44,32 1 38,-28 0 12,19 0 5,-25 0 6,0 0-23,-1 0 17,0 0-16,0 0 10,-1 0 6,1 0-22,-1 0 0,0 0 17,-1-1 5,24-1-6,-17 1-5,17 0 0,-23 1 0,-1 0-16,-1 0 27,0-1-11,-1 1 0,0 0-6,20-3 12,-15 2-6,23-3-6,-26 3-5,27-4 5,-23 1 18,30-4-29,-32 5-22,17-4 33,-20 3 23,26-4-17,-22 6 0,29-2 0,-30 4 5,17 1-5,-18 1-11,19 2 11,-18-2 0,33 1-5,-30-3-7,31 1 12,-33-1-11,23 0 0,-25 0 22,22 0-11,-22 0-5,9-1-18,-12-1 18,-1 0-7,1 0 7,0 0-6,0 2-1,0-1 18,1 1-79,12-2 34,-10 0 28,10-1 5,-13 1-17,-1 0 23,0 1-11,-1-1 0,1 1 22,-1 0-11,1 0-11,12-1 22,-9 1-73,20-2 40,-20 1-12,9-1-5,-14 2-11,0-2-6,0 2 22,-1-2-33,5-1 39,-5 1-22,10-4 38,-10 2-55,11-7 56,-14 7-107,9-9 68,-11 8-40,5-8 79,-7 7-6,0-6 23,-3 6-23,-4-12 6,1 8-11,-2-8 10,1 9 1,0-1 6,-1 0 10,1 0-5,0 0 0,0-1 6,1-1 11,-3-11-12,2 9 23,0-9-22,0 11 5,2 1 6,-2-1-23,1-1 6,0 1 0,0 0 6,0-1-1,0-16 7,1 11 44,-1-30-28,2 25 22,-1-14-44,1 17 16,0-1-5,0-1-6,0 1 11,0-1-10,0 0 10,0 0-5,0 0 0,0 0-1,0 0-4,0-1-7,0 1 12,0-1-11,0 1-6,0 1 5,0-21-16,0 16 5,0-34 23,0 34-28,-2-34 0,1 32 5,-2-14 12,1 19-6,0 1 11,0 0 0,1 0 0,-1-1-5,1 1-12,0 0 6,0 0-16,0 0 10,0 0 6,1 0 5,-1-17 40,0 14-17,0-28 16,0 31-21,0-30 16,1 29-1,0-14 1,0 17-45,0 0 0,0 0-1,0 0 7,0 0-7,0 1 17,0-1-10,0 0-6,0 1 0,0 0 0,0-1 0,1-16 16,0 14 18,0-29-29,-1 30 7,0-12-7,0 16-4,0 1 11,0-1-6,0 0 1,0 1-6,0-2 6,0 1 5,0-18 0,0 13-12,0-14 6,0 17 11,0-1-22,0 0-12,0-1-6,0 0 6,0 1 0,0 0-5,-1-13 11,0 12-11,-1-10 12,0 16 16,0 1 5,0 0-10,0-1 16,1 1-10,-1-2-7,1-1 23,0-19-12,1 12-11,-1-14 7,1 17-1,0 2 6,0-2-1,0 1 6,-1-1-6,1 1 0,0-1 2,-2-16-28,2 14 11,-2-13 0,1 18 1,0 0-7,1 0 1,0-1-6,0 0 26,0-1 1,0-1-1,0-22 6,1 15 414,0-17 15,1 22-35,0-2 14,0 0-15,0 0-6,0-1 4,0 0-19,0 1-382,1-24-23,-1 19-1,1-37 25,-2 40 3,0-15 2,-1 21-8,0-1 17,1 1-14,-1 0 3,1-1-10,0 0-20,-1-1 13,1-21 8,0 16-6,-1-36 21,0 38-37,0-34 28,0 36-6,0-34 8,0 33-3,0-14 23,0 19-13,-1-8-21,0 14 0,-1-11-7,1 13-11,-2-6 13,1-1-12,-1 2-31,0-2 30,-1 2-10,1-2 10,-1 1-3,1 0 18,0-1 5,1 0 2,-3-20-1,2 13 18,-1-36 9,2 33 6,0-15 0,1 22-10,0 0 9,0-8-13,0 6 11,0-5-9,1 8 2,-1 1-13,1-11-16,-1 9 21,1-27 0,0 24-6,1-33 14,-1 33 13,2-31-18,-1 32-19,2-29 16,-1 30-38,4-40 10,-2 36 15,2-31-4,-2 35-14,3-26 13,-4 25-1,6-43 6,-6 40 15,3-31 4,-3 35 8,0-5-1,-2 8 9,2 2-30,-2-1 15,1 0-22,0 0 14,1-10-9,0 8-17,1-16 19,-1 16-25,4-26 18,-3 23 23,3-32 7,-5 32-1,3-32 13,-3 33 1,1-29 12,-2 30-17,2-35 21,-2 33-27,3-28 13,-3 31 6,1-8-11,0 9 10,-1 0-14,0 1 2,0-1 0,0 1 9,1-1-31,-2 0-7,2-21 5,-1 15-15,2-35-1,-2 35-5,0-44-3,-1 42 7,1-34-5,-1 38 6,0-30 5,0 27-13,-2-38-10,2 37 9,-2-38 1,2 36 31,-1-38-7,1 38-30,0-40 6,0 40 32,0-39 23,0 39-416,1-40 11,-1 38-8,1-40 8,0 41 173,-1-9 1,0-1-183,1 7-53,-1-36 5,1 42 386,0-33 39,0 30-3,1-12 0,-1 0-3,0 7 63,3-39-6,-3 46 0,1-33-18,-2 30 15,1-41 0,0 42 16,0-34-12,-1 37 24,0-41-31,0 43-6,0-32-9,0 37 6,0-27 10,-1 24 0,0-34 0,1 33-211,-3-41-9,1 40 0,-1-29-6,1 33 17,-1-25-21,2 23 33,-2-35-20,1 33 198,0-34-17,2 34 0,0-45 0,0 42 0,0-31-11,0 36-5,0-36 10,0 32-10,-1-29 10,1 35 1,-3-32 5,2 29 0,-4-40-11,4 41 12,-3-24-12,2 25 11,-3-22 0,2 23 39,-7-30-38,6 34-12,-5-15 5,5 21 1,-1 1 5,-1-1 17,0 1 6,0 1-1,-1 1 96,-10-11-95,7 10-18,-13-12-4,14 16 55,-13-8-44,11 7 10,-21-12-38,19 11 10,-22-10-5,22 11-5,-20-8 27,17 10 57,-20-6-68,18 8-6,-15-4 1,15 6 11,-26-6-17,23 4 0,-18-2-6,22 2 12,0 1-1,-1-1-5,0 1 6,-1-1 0,0 1 10,-2 0-4,-1 0-1,-1 1 0,-1 0 73,-39 0-73,27 1-22,-43 0-6,46 1-44,-37 0 55,32 0 9,-13 0 0,-2 0 2,9 0-661,-33 1 672,42 0-10,1 1-210,-2 0 209,1 1 1,-3 0-1,-1 0-5,-1 1-22,-37 2 16,27-2-772,-28 2 755,38-3 23,-2 1-368,1 0 368,0 0 6,-1 0-12,0 0 12,0 0 5,-38 3 0,27-2 6,-8-1 0,-1 0-17,6-1 5,3-1 1,0-1-6,4 0 42,-12 0 0,0 1-3,3-1 50,-12 0 1,0 1-22,17-2-10,2 1 1,0 1-8,1-2-51,-9 2 0,-2 0-68,6 0-411,-9 0 0,2-1-1066,20 0-5661,-18 0 7206,38-1 0,10 0 0,6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552 172 7979,'-18'-23'706,"3"3"-505,9 18-37,0 0-30,-1 0-16,0 0-12,-1 0 12,0 0 5,-1 1-6,-1-1 12,-1 1-17,-1 0 6,-1 0-29,-1 0-10,-1-1-12,0 1-11,-1-1 6,0 1-1,-2 0 6,1 1 1,-2 0-12,1 0 5,0 0-10,0 2-12,-1 1 11,2 2-11,-1 2-5,2 0 16,0 2-5,1 0-11,2 1-1,2 2-5,0 0-16,2 1 4,1 1-4,1 1-7,2 1-10,1 1-7,0 0 7,1 1-1,0 1 1,2 1 5,1 1 0,0 1-23,0 1 12,0 1-28,0 0 0,0 1-1,1 0 1,-1 1 0,2 1 5,-1-1 12,0 1-6,0 1 17,0 1 11,-1 1 0,0 0 11,0 1-11,0 0 11,-2-1-11,1-1 11,-1-1 1,0-1-7,0-2-5,0 1 23,0-1-18,-1 0 1,0 0 5,-1-1-22,0 0 28,0 1-1,0-2 1,0 0 0,1-1-17,0-2-6,-1-1-16,2-1 33,0-2-22,0 0 5,0-2 1,1-1-6,0 0 11,0 1 5,0-1-5,0 0-5,0 0 5,0-2-6,1 0 0,0-2-5,0 0-6,0 0 6,0 0-6,1 0 12,1 1-1,0-1-5,1 0 11,0 1 0,0-1 11,1 1-11,0 1 0,1 0-5,0 1 10,0 0 6,-1-2 17,1 1 12,-1-1 4,1 1 1,-1 0-6,0 1-16,0-1-1,-1 0 1,0 0-7,0 0 12,0-1-11,-1 1-6,1 0-5,0-1-12,0 0-5,-1-1 0,2-1 0,1 1-6,-1-3 0,1 2 17,0-2 0,0 0 0,0 0 0,1 0 0,0 1-11,-1-2 11,2 2-6,-1-3 6,0 2 6,-1-2 5,1 1 0,-1 0-11,0 1-5,-1-1-12,1 0 0,1-1 12,-1 1 5,1 0-12,-1-1 7,0 0-6,0-1-6,0 0 11,0 0-5,0-1 0,1 0 5,-1-1 12,1 1 5,0 0-11,0-1 0,-1 1-11,2 0 5,-1 0 6,0 0 6,1 0-6,0 0 0,0 0 5,0 1 1,1-1 5,1 0-16,0 0 5,1-1-6,0 2 6,0-2 11,0 2-16,0-1 10,1 1-10,0 0 10,0-1-5,0 0 0,1 1 0,0-1 11,0-1 1,0 0 10,1 0-5,0 0-12,0-1 7,1 1 4,-1-1 18,1 0-17,1 1-12,0 0 1,1 0-6,0 0 22,0 1-5,0-1 6,0 1-12,0-1 6,1 0 5,-1-1 12,0 1-12,0 0-11,1-1 6,-1 1-11,0-1 10,1 1-4,0-1-12,-1 1 11,1-1-17,1 0 12,0 0-6,0 0-6,-1 0 12,-1 0-6,1 1 11,-1-1-5,-1 0-23,1 0 6,0-1 16,-1 0 6,0-2 17,1 2-28,0-2-5,0 2 16,0-1-17,1 0 12,0 1 0,0 0-23,1 0 17,-1 0 0,-1-1 0,-1 1 5,-1-1-21,-1 1 27,0 0 0,0 1 11,0-1-5,1 0-6,1 0 1,-1 0 4,1 0 12,0 0-11,0 1 6,0-1-12,0-1 11,0 1-11,-1-1 1,1 1-7,-1 0-5,1-1 17,-1 1 11,0-1 0,1-1-11,-1 0 0,-1-1-12,0 0 6,0-1 12,0 1-23,-1 0 11,0 1-11,-1 0 6,0 0-6,-2 1 0,1-1-6,-2 2 6,1-1 0,-1 2 0,0 0 11,0 0-28,0 0 23,-1 0-6,1 0 6,0 0 5,-1 0-17,1 1 17,-1 0-5,0 2 5,1-1-5,-1 1-1,0-1-10,0 2 5,1-2 5,0 2-10,2-1-1,-1 0-11,1 0 12,1 0-1,0-1-11,0 1 6,2 0 0,-1 0 11,2-1 6,-2 0 5,1 1-22,-1-1 11,0 1-6,0-1 17,0 0 6,-1 1-17,0-1 11,-1 0-5,0 1-1,0 0 1,0 0-12,0-1 1,0 1-1,1 0 17,0 0 1,0 0-12,0-1 0,0 2 5,0-2-5,1 1 11,0 0-5,0-1 0,0 1 5,0-1 6,1 1-1,-1 0-4,1 0-7,1 1-5,1 0 6,0 0-1,1-1 7,-1 0-12,0-1 11,0 0 0,0-1 6,0 1-12,-1 0 1,0-1-6,0 1 0,0-2 22,0 1-22,0 0 17,0-1-11,0 0-1,0 0 12,0 0 0,-1 0 5,2-1-5,-1 0 0,2-1-6,0 1 6,0-1-17,1 0 11,0 1-11,1 1-5,0 0 22,1 0-11,-1 0-6,1 0-6,-1-1 6,0 0 0,0-1-6,0 0 12,1 0 5,-1 0 0,1 0 6,0 0 6,-1-1-23,1 0 0,-1 1 11,1-1-11,-1 1 22,0 0-5,1-1-11,-1 1 5,0 1-6,1 0 7,0-1-12,-1 2 5,1-1 1,-1 0-1,-1 0-5,-1 0 12,0 0-18,-1 1 6,0 0 6,-1-1-6,-1 1 5,1 0 1,-2 0-17,1 0 22,3 0-11,-2-1 11,3 1-11,-5-1-6,0 1 12,0 0-12,-1 0 1,1 1-1,-1-1 1,0 1 10,-2-1-10,4 0 10,-5 0-10,3-2 5,-5 1 22,0-1-11,-1 0 6,1 0 0,-3 0 22,1 0 6,-1-1 11,-1 0 33,1 0-49,-1 0-12,0 0 16,-1 1-32,0 0 16,0-1 5,0 1-10,0-1 16,1-3-39,0 2 17,2-7-23,0 6 6,3-8 11,-3 7 12,6-11 5,-7 8 22,7-16-28,-7 11 51,5-21-50,-6 17 66,2-24-55,-3 23-3381,1-21 3363,-1 20-4,0-9 10,4-22 34,-1 0-28,0-7-2263,1-7 2246,-3 35-324,0-39 319,-1 37-23,0-41 23,-1 41 22,0-40-23,0 42-875,-2-34 875,0 39 1675,-2-18-1641,0 19-1387,-3-12 1348,1 10 1389,-2-21-1384,4 25 1,-5-32-6,4 29 5,-5-36-10,5 33 10,-8-38 7,7 38-782,-5-25 770,6 31 11,-1-7 23,-1-6-28,1 5-6,-1-4 0,2 4 0,4 17-28,-3-17 16,3 17 2087,-1-25-2086,2 15 11,0-6 17,0 4-11,0 15 599,0-10-437,-1 13 3280,0-1-3336,-3 7-78,1 1 100,-6 0-72,4 0 279,-13 0-161,8 0 296,-13 2-196,10 1 6,-4 2 218,-8 6-437,10-3 107,-19 10-135,21-11 56,-10 7-84,16-11-84,-3 2-39,8-4-924,0-1 521,7 1 111,-2-1-2116,10 1-3994,-7 0 6514,2-1 0,-6 0 0,-1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578 101 5739,'3'0'1602,"0"0"1199,-3 0-2611,-33 9-39,20-6-44,-26 7-18,30-8-16,-2 0-6,-1-1-5,-1 0 11,-1 0-12,0-1 6,-1 0 12,-1 0-6,-1-1-12,0 0-5,-2 0-5,2 1-29,-1 0-11,0 0 6,2 1-6,-2 2 23,2 1-6,-1 1-6,1 1-27,1 2 10,0 0-5,-1 0 0,-1 1 6,0-2-17,-1 1 16,2 1-16,0 0 0,2 1-17,2 2-17,1-1 34,3 2 0,0-1 5,1 2 0,2 0 1,1 2-18,1 1 23,2 1-11,-1 3 0,2 1 11,0 2-6,0 2 23,0 1-11,1 1 5,0 1-5,2 1-29,1 1 23,1 1-11,0 2 11,1 1-11,1 0 6,0 3-243,-1 0 566,1 1 4,-1 1 12,0-1 4,-1 1 10,0-2 8,-1-1-4,0 1 1,-1-1-313,1 1-14,-1 0 7,0 0 9,-1 0 4,0-1 25,0-1 13,-2 0 7,1 0-67,-1-2-13,1 0-15,0-1-9,0-1-3,1-2-29,0-1-2,0-1-12,0 0 75,0-1 3,0-1 9,0-1-7,0-1-68,-1-1 4,1 0-8,-1-1 247,0-1-239,0-1-4,0 0 375,1-3-15,-1 0 64,0-2-21,1-3-61,-1-1-4,1-1-39,0-2 22,0-1-422,0 0 2,0 0 26,0-1 6,-1 1 111,1-1-51,-1 1 113,0-1-62,-1 1 118,1-1-48,-1 1 35,1 0-71,0 1 1,0-1 11,0 1-43,0-2-4,0-6-266,0 12 253,0-11-417,1 13 434,-1-7-92,0 0 78,1 1-55,-2 1 103,1-1 144,-1 1-158,1 0 340,0 0-361,0 0 61,0-7-275,1 12 232,-1-11-155,0 13 124,1-10-97,1 0-18,0-1-54,1 0-27,0-1 179,1 0-283,1 0 93,1-1-160,1-1 40,1 1 27,1-1 33,2 1 73,0-1 32,1 1 48,0 0 31,1-2 29,1 2 35,0-2 15,0 2 21,2 0-11,1-1 10,0 0-2,0-1 7,1-1 12,-1 0-2,1 1 5,1 0-24,0 0 23,1 0-15,0 0 17,0 0-22,0-1-1,-1 0 9,1 0-4,-1 1 14,0-1 13,0 0-24,0 0 16,0 0-3,1 0-14,-1-1 15,1 0 0,0-1 7,1 0-28,-2 0 22,0-1-4,-1 0-2,0 0 0,-2 0-1,0 1-13,1 0 36,12 0-35,-11 2-1,14-2-7,-19 2 0,8 0-13,1 0-6,5 0 12,-4 0 0,1 0 5,-12 0-3368,13 0 3375,-11 1 1,7 0-28,10 3-2234,-8-1 2257,10 0-28,-1-2 48,-8 0 67,18-2-78,-16 0-23,10-2 17,-18 1-20,20-4 9,-11 2-22,17-2 33,-20 2 22,7 1-22,-16 2-144,21 0 144,-18 0 6,27 1-12,-29 0 2164,26 0-2158,-11-1 37,1 0-26,-3-1 6,1 2-6,-12 0 3290,29 0-3290,-10 1 117,0 1-117,-3-1 34,0 0-22,-11-1 27,29 2-16,-7 1-34,-5-1 5,12 3-10,-34-4 10,23 1 1,-24-1 16,17-3-16,-19 0 11,5-1 27,5-1-16,-9 3-5,19-2-34,-20 3 27,17-2-4,-19 1 269,18 0-253,-18 0 22,18-1-39,-19 0 45,16-1-44,-16 2 38,15-3-39,-15 2 28,13-3-22,-14 3 28,16-5-34,-16 4 23,20-3-23,-17 4-5,21-1-6,-20-5 11,12 10 17,-13-11 22,9 9-33,-8-6 5,13-7-22,-15 8 0,16-7 0,-16 8 17,15-7-6,-17 7-3375,8-6 3370,-11 6-12,3-2-10,5-4 21,-2 1-5,3-1-28,-2 0 28,-10 5 3443,6-4-3427,-9 4 12,3-4-5,-3 5 5,0-4 5,1-11-27,1-4-12,1-4 1,-1-14-1,-3 21 12,0-22-6,-1 19 5,0-7-10,1-12 10,0 15 12,3-38-17,-3 35 11,3-35-11,-3 37 12,0-36-1,0 35 17,2-38-23,-2 37 29,5-33-17,-4 36 0,2-31-6,-3 34-3370,1-21 3376,-2 25 0,0-6-645,-1-7 645,0 10 22,-3-33-28,1 29 0,-4-40-11,4 36-5,-2-29 5,2 20 5,1-22-5,1 20-2030,-1-14 2035,0 31 12,0-7-22,-3-18-23,-1 4 11,-1-7 11,-2 0 6,4 30-28,-4-24 23,5 27-23,-4-21 22,4 25 2031,-3-16-2036,4 20 656,-2-11-645,2 14 3380,0-9-3380,0 10 28,-1-9-11,1 11-6,-3-8 6,0 4 39,-4-3-39,3 5 78,-8-4-50,8 8 67,-9-3 34,3 5-79,0 0 34,-2 1-6,5 1 106,-7 0-94,5 0-11,-4 1-7,4 1-22,1 1-39,-1 0-16,1 1-18,1-1-11,1 1-33,1-1-45,1 1-74,2-1-111,0 0-39,1-1-308,1 0-281,1 1-649,0-2-4520,1 1 6077,0-1 0,0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325 159 9694,'-55'-10'403,"9"2"-302,37 6 11,-1 1-28,0 0-12,0 1 7,0 0-12,-1 0 0,-1 2 163,-14 15-197,11-6 40,-23 26-45,25-19 17,-13 26-39,18-23 10,-7 30-16,11-27-5,-1 34-1,4-29-5,3 40 0,0-35-45,7 46 33,-4-43-21,4 35 21,-4-37-16,6 39 39,-6-36 5,3 13 1,-1 1-6,-2-10-102,1 4 1,-2-1 118,-1-8 22,-1 9 0,-1 0 1,-1-2-10,1 9 1,-1-2-20,-1-12 28,-1 4 1,-1-1-7,0-7 124,-5 43-95,5-47-6,-1 16-11,1-24-12,1-2-10,1-1-12,0 13 0,1-12 442,-3 27-43,2-27 39,-2 26-31,2-27 225,0 22-216,1-24-27,3 20 9,-1-23-435,5 18-19,-2-20-8,7 18-33,-5-18-32,7 16-5,-9-18-71,10 12 81,-8-15-27,11 8-4,-9-9 38,13 6-34,-11-7 21,15 5-50,-12-7-58,19 5-25,-16-4 26,23 5 16,-21-5 95,23 6-22,-23-7 51,25 5-33,-25-5 157,26 2-15,-25-5 33,28 1-28,-25-2 39,28 0-55,-26-1 28,29-2-45,-30 1 17,29-1-7,-30 3-10,24-1 27,-27 1-16,23-1 5,-23-1 17,25-5-34,-25 2 29,29-7-35,-27 7 12,28-7 12,-28 7-46,28-6 34,-28 7 11,27-7-22,-27 6 17,27-5-29,-28 7-5,26-3 34,-27 4-6,26 0 11,-26 2-17,25 0 1,-25-1 33,23 0-28,-24 0-6,22-2 6,-23 2-11,22-2 17,-22 3-29,22 0 18,-23 1 38,24 1-33,-23 1-5,23 2-1,-23-3 0,23 0 12,-23-2-6,23 0 11,-23 0 6,24 0 0,-24 0 28,24 0-45,-24 0 56,22 3-56,-23-1-34,24 3 45,-23-3-5,22 1 11,-23-3 11,20 1-23,-21 0 34,21 0-44,-22-1 22,21 0-1,-21 0-4,19 0 4,-20 1 18,19 0-40,-19 0 40,18 1-51,-18-2 6,17 1 28,-17-1-12,15-1 12,-15 1 34,16-2-35,-16 1 35,17-1-40,-17 1 39,19-1-38,-19 2-7,20-2 1,-20 1 39,17 1-29,-18-1 7,15 1-1,-16 0 62,20 0-56,-18 0 6,19 0-17,-19 0 16,14 0-33,-17 0-17,10 0 23,-13 0 22,7 0-28,-8 0 34,3 0-34,-5 0 0,3 0 11,-4 1-17,5 2 1,-4-2-7,4 1 24,-6-2 77,6-2-89,-4 0 34,9-5-17,-7 3 78,9-6-28,-10 4 11,9-10-66,-8 8 55,12-12-45,-11 11 34,13-15-50,-12 13 16,9-13-16,-10 15 16,10-13 1,-10 13 94,5-13-61,-9 12 67,4-15-100,-7 14 33,3-20-45,-2 17 28,0-20-16,-1 18 33,-1-21-34,0 20 79,0-33-79,0 29 34,0-22-45,0 27 40,0-20-23,0 18 11,0-24-22,0 23 5,-1-26-22,1 24 51,-2-30-57,2 27-11,0-32 23,0 31 11,0-34-6,0 33-17,0-32 12,0 33 11,-1-34-29,0 32 24,-2-36 10,1 33 28,-4-37-44,3 36-17,-5-41 11,5 40 0,0-41-11,2 44 11,0-35-6,1 38 0,1-28 6,0 32-22,1-25 22,0 28 6,0-22-1,-1 24-10,1-27 21,-1 26 7,0-17-12,-1 22-5,-4-10-1,1 11-22,-6-15 22,4 14-18,-6-21 13,7 19-12,-3-16 1,5 19-17,0-17 17,1 15 6,0-14 23,1 20 5,-2-7-17,2 9 39,-4-4-39,2 5-17,-7-9-17,6 7 33,-5-7 1,5 9 33,-2-7-17,2 7 146,-4-5-95,6 7 50,-6-1-55,5 2 83,-8 2-117,4-1 151,-20 1-73,13 0 129,-17 0-107,18 0 342,-16 2-439,17-1-124,-9 3-75,16-3-590,0 1 347,3-2-8884,10 1 9292,-4-1 0,4 1 0,-6-1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76 650 5739,'-21'-44'712,"14"29"-701,-12-35 0,17 38 0,0-1 17,0 1 0,0-2 6,0 0-6,-1-2 0,1 0 0,-1-1-6,1 0 17,1 0 6,-1 1 6,1-1-1,0-2 6,0 1-28,0-2-6,0 0 1,0 0-6,1 2-6,1 0 0,0 1 0,1 1-11,1 0 11,1 0-11,1 1 0,1-1 6,0 2 0,1-1-1,0 2 1,0 0 5,1 1-11,-1 0 0,1 3-6,-1 0 6,1 1-5,1 1 5,0 1 5,0 2-5,1 0-5,0 1 5,1 2-6,0 0 1,0 1 5,0 1-12,-1 1 7,1 1 5,-1 2-17,-1 0 11,0 2 1,-1 0 5,0 1 5,-1-1 7,-1 1 4,-1 1 1,0-1 11,-1 2-5,-1-2-7,-1 1 1,0-1 6,0 1-7,-2 0-4,1 0 4,-1 1 1,0-1-6,-1 0 6,0 0 0,-2 0 0,0-1 5,-2 1 1,1-1-12,-2 0-11,1 1-6,-1-1 1,0 0 10,0 1 6,-1-3 1,0 2 10,0-2-5,0-1 0,0 0-12,0-1-5,1 0 0,1-2 0,1 1 0,1-1 0,0-1 0,1-1-403,1 1 414,5-1-5,-1 0-6,4 0 5,-2 0-16,0 0 17,1 0-1,1 0-5,-1 0 0,1 0 0,-1 0 6,1 0 0,-1 1 5,1 1 6,0 0-17,0 1 11,0 2 0,1 0-5,-2 2-6,1 0-6,-1 1 6,0 2-6,-1-1 12,0 1 5,-2 0-11,1 1-5,-2 0-1,-1 0 0,-1 0-5,0 1 11,0-1-5,-1 1 5,0-1 11,-2 0 0,-1 0-11,-1 0 6,0 1 10,-1-1 1,-1 0 17,0-1 27,-1 1 7,0-2 21,-2-1 23,0 0 6,-1-1 16,-1-2 40,0 1 16,-1-3 23,0 1 5,1-2-22,-1 0-22,1-1-50,1 0-29,1 0-50,1-1-40,1 0-27,1 0-51,2 0-101,1 0-117,3-1-118,0 0-179,1 0-1322,0-1 1910,0 0 0,0 1 0,1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46 8685,'-7'10'263,"1"2"-201,6-4-22,0 1-1,0 0-17,0 1-11,0 0-5,0 1-6,0-1-6,0 0 1,0 0-1,1 0-11,1-1-5,0-1 5,-1-1-16,1 0-13,0-1-21,0-1-23,-1-1-11,1-1-5,-1 0-6,0 0-6,0-2 12,0 0 16,0-1 79,0-3-28,-1-1-34,1-3-44,-1-2-29,0 1-33,0-2-23,0-1 6,0 0 45,0 0 39,0 0 51,1 0 38,-1 0 12,1 0 22,0 1 6,0 0 11,-1 2 6,1 0 16,1 1 23,-1 1 16,-1 1 18,1 1-1,0 1-11,0 2-16,-1-1 10,1 1 1,-1 0 33,2 1 34,-1 0 11,2 0 5,-1 0-5,2 0-16,1 0-12,0 0-23,1 0-15,0 0-24,1-1-27,1 0-29,0-1-11,0 0-16,0 0-7,1 0-27,-1 0-17,1 0-29,-1-1-38,-1 0-67,0 1-96,0-1-123,0 0-184,-1 1-1065,1-1 1658,-3 1 0,-1 0 0,-2 1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16 6260,'-44'39'101,"9"-5"-95,34-27 5,0 1 0,1 0 11,0 1-5,0 0 11,0 1 11,2 0 12,0-1-12,2 1 34,0-2 5,2 1 12,-1-1 16,3-1-22,-1-1 6,1-1 16,1-2 34,1-1 39,0-1 28,1 0 12,-1-3-6,1-1-6,-2-3-22,0-1-17,-1-2-34,0-1-5,-2-1-11,0-2-11,-2 1 5,0-1-40,-3 1-16,0-1-28,-1 2-5,0 0-46,0 1-21,-3 0-52,1 1-72,-3-1-62,1 1-100,0 0-118,0 1-146,1 1-1243,1 1 1837,1 2 0,0 2 0,1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0 5232,'-17'78'0,"3"-12"0,11-44 107,1 1 277,0-1-249,0 1-29,0 0 52,0-1-97,0 0 21,0 0-59,1-2 128,0 0-151,0-2 6,1 0-12,0-2-16,0-1-12,0-2-16,0-1-28,0-1-34,0-2-84,0-1-12,1-2 208,1-1 0,-1-2 0,0-2 0,-1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6019,'28'51'-56,"-5"-9"0,-22-40-22,1-1-12,-2 1 90,1-2 0,-1 1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0 198 5739,'2'-2'1462,"-1"0"67,-1 2-1529,56-86 0,-41 64 0,13-21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0 260 7567,'18'-37'179,"0"0"1,12-26-102,-25 49 372,-1 0-405,0 1 122,-1 0-145,0 2 56,1 0-61,-2 1 198,1 0-191,0 0 4,-1 4 274,0-1-39,-1 5 1406,-1 0-1053,0 10-476,-2-3 163,-1 19-247,0-10 28,-2 23-73,2-18-78,-2 28 0,3-27-376,-3 24 213,4-26-744,-2 17 571,2-21-1222,-3 15 858,2-19 767,-3 9 0,3-15 0,-1 2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48 199 6075,'31'-41'129,"-7"11"620,-17 14-765,-4 7 283,0 0-267,-1 0 134,0 1-129,-1-8 12,-2 1-17,-1 0 418,-1 4-362,-6 3-34,3 3 73,-10-1-33,8 5 33,-5 4-22,5 2-28,-6 9-40,5-3 23,-5 14-22,9-11 5,-3 15 6,6-7-3415,0 9 3398,1-7-5,2-1-51,8 10-17,0-11-45,8 12-195,1-14 122,-4-8 191,11 0 0,-18-10 0,7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 5739,'5'-1'0,"-1"1"0,-4 0 0,0 0 0,0 52 0,1-34 0,-1 40 0,0-48 0,0 3 0,0-5 0,0 1 0,1-5 0,-1-1 0,0-1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50 5739,'0'-6'2106,"0"2"-1944,0 4 236,0 0-387,30-17-22,-19 12-28,23-12-23,-28 17-543,6-1 118,-5 1 487,5 0 0,-8 0 0,-1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211 8 5739,'-2'-2'247,"1"0"1808,1 2-1904,-37-3-50,24 4-51,-27-1 17,26 12-61,5-3-23,-10 13 6,10-11 17,-8 15-6,10-13-3415,-7 16 3410,9-14-830,-6 17 824,7-17-22,-2 21 16,5-19-2035,-1 24 2035,2-22-1341,0 9 1313,1-9 1353,0-4-1403,6 10 78,-2-13-1000,6 7 1000,-4-12 17,0 1 1590,10-3-1461,1-1-51,3-1 2493,10-10-2453,-7-4-90,2-2 39,2-12-39,-15 12-2190,14-23 2224,-15 18 2310,11-28-2215,-13 24 274,4-30-324,-10 29 117,-2-33-84,-8 31-526,-1-9 358,-6 20-784,-9 2 5,6 7 807,-11-2 0,19 6 0,0 1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38 5451,'-5'78'409,"1"-11"-292,4-47-38,1 2 103,1 1-148,1 1 31,-1-1-49,2 2 9,-2-1-14,1 0 79,-1-1-79,-1-1 0,0-2-5,0-2-1,-1-3-5,1-3 23,-1-2-12,0-3 17,0-2 39,0-2 39,0-2 102,0-1-164,0-2-49,-1-2-1,0-4 1,-1-1-7,0-3-16,0-3 0,1-1 0,0-3 6,0-1 33,1 0-22,-1-1 11,1-1 0,0-1-11,1 0 16,0 0-10,5-19 16,-1 15 11,3-14 34,1 12-22,-2 8 11,4-6 50,1 5-56,-2 7-16,2-3 10,0 6-27,-4 5 145,7 2-39,-8 6 22,2 2 152,-4 8-124,-3-2 1,0 5 201,-2 1-196,-1-3 0,-2 5 124,-3 0-186,0-3 62,-8 10-157,6-12-39,-5 5-33,7-11-51,0-2-1743,1 0 147,2-3 1708,1 0 0,2-1 0,0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0 5739,'-6'0'572,"1"0"-455,5 0 454,0 0-559,-17 34-12,13-22 11,-13 27-11,16-30-11,0 1 11,1-2-12,0 0 12,0 0 0,0-1-22,0-1 5,0 0-67,2 2 73,-1-3 56,5 1 5,-3-5 101,6-1-106,-4-2-6,2-1 17,1-5-44,-3 2 38,6-11-33,-6 7 11,7-14-23,-7 13 79,3-10 11,-6 15 521,0-2-408,-2 7-46,0 0 51,0 6-124,-1-1 1,-1 6 34,-2 4-96,1-1-34,-2 5-62,3 1 1,0-4-34,0 4-223,2-4 116,-1-5-21,2 1-393,3-5 102,0-4-668,1 1 1188,-2-3 0,-1 0 0,-1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5739,'1'49'0,"0"-9"0,0-40 0,0 1 0,-1-1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0,'39'-24'0,"-8"4"0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5739,'-4'7'0,"1"-2"0,3-5 460,0 0-388,-10 58-304,8-36 294,-7 45-6,9-52-17,0 2 59,0 0-65,0 0-16,0 16-45,0-11-11,0 11-112,0-8 78,0-6-6,1 4-156,1-2 235,-1-10 0,0 4 0,-1-13 0,0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33 6624,'-3'2'784,"1"0"554,2-2-1399,37-10-74,-23 6-61,29-8-128,-32 9-169,-1 0-1305,-1 2 1798,0-1 0,-5 1 0,-2 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3 5739,'-7'6'3259,"1"-2"-2955,6-4-2,0 0-22,3 2 11,-1-2 28,2 2-5,0-2-23,0 1 219,5-1-449,-3-1-77,9 0-40,-9-1-297,6-1 106,-8 0-5012,5-1 4411,-6 2 0,1 1 0,-4 1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7131,'1'73'34,"-1"-12"879,1-53-997,-1-1 311,1-1-636,1 0 281,-1-2-248,2 0 454,-2-2-784,1-1-235,0 0 941,0-1 0,-1 0 0,-1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 5739,'0'-7'852,"0"1"-533,0 6 2297,0 0-2247,3 2-83,-2 2-62,2 2-34,-2 3-27,0 2 5,-1 1-23,1 1 197,-1 15-264,0-9 29,1 29-79,-1-24 0,0 12 33,0-7-50,0-7 17,-3 19-33,2-20-29,-3 7-139,2-14-236,2-5 129,-1-2-560,1-4 481,0-4 359,0-11 0,0 8 0,-1-7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61 10842,'65'-25'-96,"-4"2"-88,-49 18-130,5 1-156,-11 2-247,0 1-365,0 1 1082,-1 0 0,-2 0 0,0 1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5739,'2'5'751,"-1"-1"-281,-1-4 1277,0 0-1724,3 55-57,-3-37-162,5 45-3409,-4-55 3308,2 2-89,-2-6-1479,3 0 1865,-2-2 0,1-1 0,-2-1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35 6003,'-14'61'201,"4"-9"-139,12-41-1,0-1 35,2 0 228,3 1-144,0-3-12,7 3-118,-5-6 45,5 0 543,6-4-330,-7-3 443,16-14-644,-16 2 173,8-23-202,-14 18 51,0-20-129,-6 23-22,-3-7-29,-1 12-55,-1 1-56,-1 1-136,1 1-6247,-5 0 6545,5 4 0,-2 0 0,5 4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5739,'0'-5'0,"0"1"941,0 4-913,4 43-5,-3-28-7,3 34-27,-4-37 6,1-1-7,-1 0 12,2 3-44,-1-2-1,0-3 22,1-3 102,-1-6 145,2-12-185,-1 4 168,5-17-140,-3 13 57,3-12-74,-2 13 168,8-14-123,-6 14 230,9-9-185,-10 15 252,5 0-157,-7 5 858,6 7-891,-5-1 22,4 15-269,-6-9-392,0 10-89,-3-10 526,1 6 0,-1-11 0,0 1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1 602 5739,'0'-5'0,"0"1"0,0 4 230,0 0-12,1-63-815,0 37 832,1-50-28,1 52 174,0 0-269,0 0 0,0 0-23,0-1 91,3-9-102,-1 8 264,6-27-214,-4 25 152,10-28-134,0 19-112,-3 5 698,6 4-660,-14 22 540,6 0-316,-7 7 376,5 11-537,-5-1 156,5 20-201,-6-14 145,4 25-157,-5-22 191,5 27-163,-6-26 236,4 25-247,-4-26 129,2 25-162,-3-27-12,0 19-67,-1-23-134,0 12 28,0-18-471,0 6 286,0-11-1321,0 1 1266,0-4 1,0 1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10 5739,'-2'3'807,"0"-1"2929,2-2-3445,27 11-22,-16-8-6,22 9-6,-22-12-49,-1-1 156,14-4-359,-11 3-55,14-5-1,-19 5-419,7-3 67,-8 3-2129,9-5-162,-9 5 2694,3-4 0,-8 5 0,0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2 5930,'8'-1'1394,"-2"1"-1030,-6 0 1950,0 0-2124,-26 57-765,17-35 754,-21 46-11,23-49 180,0 1-219,-1 2-6,0-1 1,0 2 133,-4 11 152,-6 23-387,6-17-61,-7 24-17,15-44 216,-2 12-435,5-21-934,0 3 570,4-10 639,3-2 0,-3-3 0,2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0 260 7567,'18'-37'179,"0"0"1,12-26-102,-25 49 372,-1 0-405,0 1 122,-1 0-145,0 2 56,1 0-61,-2 1 198,1 0-191,0 0 4,-1 4 274,0-1-39,-1 5 1406,-1 0-1053,0 10-476,-2-3 163,-1 19-247,0-10 28,-2 23-73,2-18-78,-2 28 0,3-27-376,-3 24 213,4-26-744,-2 17 571,2-21-1222,-3 15 858,2-19 767,-3 9 0,3-15 0,-1 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97 5739,'-2'-4'1210,"0"1"683,2 3-1809,-8 36 6,7-18-17,-6 30-34,9-28 6,1 13-51,1 4 6,1 2-61,1 20 33,-2-28 16,1 32 40,-3-35-5,-1 6 16,-1-19 28,0-8 23,0-4-17,0 0-23,0-3-72,-1-3 10,-2-9 18,-2-8-6,-1-11-11,1 2-12,0-24 35,3 23 16,0-43 33,6 28 85,2-19-45,3 25 156,10-13-206,-7 27 33,19-22-79,-15 31 29,23-6 11,-17 19-1,8 8-21,-14 5 16,-3 20-11,-8-3-28,-1 13-11,-5-11-6,-9 15 6,3-23-40,-18 22-27,6-24 0,-9 6 50,7-13 11,4-5-84,8-4-285,5-3 380,7 1 51,5 1 5,9 1 17,5 4-39,-1 1 12,12 11-52,-11-2 24,9 13 60,-12-2 119,-6 3 89,-6 1-17,-10 1 23,-6-1 44,-7-4 163,-16-1-348,8-11 51,-17-2-179,10-11-129,-6-2-179,7-6-476,9-3-947,10-2 866,10 1 0,1 4 0,3 1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3 5739,'-7'6'3259,"1"-2"-2955,6-4-2,0 0-22,3 2 11,-1-2 28,2 2-5,0-2-23,0 1 219,5-1-449,-3-1-77,9 0-40,-9-1-297,6-1 106,-8 0-5012,5-1 4411,-6 2 0,1 1 0,-4 1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97 5739,'-2'-4'1210,"0"1"683,2 3-1809,-8 36 6,7-18-17,-6 30-34,9-28 6,1 13-51,1 4 6,1 2-61,1 20 33,-2-28 16,1 32 40,-3-35-5,-1 6 16,-1-19 28,0-8 23,0-4-17,0 0-23,0-3-72,-1-3 10,-2-9 18,-2-8-6,-1-11-11,1 2-12,0-24 35,3 23 16,0-43 33,6 28 85,2-19-45,3 25 156,10-13-206,-7 27 33,19-22-79,-15 31 29,23-6 11,-17 19-1,8 8-21,-14 5 16,-3 20-11,-8-3-28,-1 13-11,-5-11-6,-9 15 6,3-23-40,-18 22-27,6-24 0,-9 6 50,7-13 11,4-5-84,8-4-285,5-3 380,7 1 51,5 1 5,9 1 17,5 4-39,-1 1 12,12 11-52,-11-2 24,9 13 60,-12-2 119,-6 3 89,-6 1-17,-10 1 23,-6-1 44,-7-4 163,-16-1-348,8-11 51,-17-2-179,10-11-129,-6-2-179,7-6-476,9-3-947,10-2 866,10 1 0,1 4 0,3 1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3 5739,'-6'-2'751,"2"1"-589,4 1 1277,0 0-1316,-6 54-470,3-34 409,-5 41-64,7-47 2,0-1-11,0-1-45,0 0-409,1-2 269,-1-3-4,1-4-80,0-10 311,1-5 0,-1 3 0,0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 5739,'6'-1'2212,"-1"0"-2206,-5 1-605,0 0 274,56-4-151,-37 1-342,42-4 456,-53 4 1,-4 1 0,-1 1-1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8 5739,'-9'4'297,"1"-2"34,8-2 1942,0 0 2040,35 94-4044,-21-76-149,6 31 1,0-12 64,-9-51-28,-3-1-23,-1 0 12,-2 0-40,-2 1-22,-2 0-50,0 1-29,-2 0-391,-8-12 117,3 11-134,-8-10-135,6 15-258,1 1-480,0 1-3334,2 2 4610,2 1 0,1 2 0,1 1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0 7891,'-7'80'465,"1"-11"-365,3-49-27,1 2 96,-1 0-174,0 1 26,-1 1-82,1 0 1,-1-1-85,1-1-34,0-1 46,0-2-102,1-2-6,-1-2-44,1-2-35,0-3-587,1 1 498,1-5 409,0 1 0,0-6 0,0-1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7426,'13'69'-95,"-2"-11"56,-9-50 32,2-1-49,-2-1-17,0-1-39,0-2 6,-1-1 39,0-1 330,0-1-241,-2-4 12,-1 1 11,-1-4-1,-1 2 12,1 0 23,1-1 16,0-1 45,1 0 45,0-2 39,1 1 61,1-3 29,0 1 16,2-2-38,2 0-51,1-1-45,0 0-73,2 0-22,0-2-34,0 2-22,2-2-23,0 1-5,-1-1-11,2 2-40,-1 0-33,1 1-90,-1 1-78,0 2-146,-1 1-174,0 1-223,-1 1-1373,-1 2 2151,-2 1 0,-2 1 0,-2 1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1 260 7811,'36'-43'191,"-6"6"-169,-26 26 12,0 1-6,0-1 0,-1 0-6,0 0-11,-1 0 6,0 1 0,-1 1 16,0 1 23,-1 1 17,0 0 34,0 3-7,0-1 18,-1 1-6,-1 2 22,-1 0 13,0 1-7,-2 1-23,0 0-38,-1 2-18,-1 2-21,0 4-7,0 0-22,0 3-11,0 0-5,1 2 5,1 0 5,-1 0-10,2 1 10,1-1-16,0 1 17,1 1-6,1 0 0,1 0 0,0-1 0,0-1 5,0 1-5,1-2 0,0 0-5,3-1-1,0 0-5,1-2 11,1-1-11,1-2-12,1 0-5,1-3 0,0-2 12,0 0 10,1-2-5,-1-2-34,4-7 17,-2 0 11,3-6-39,-4 2-11,-1-1 17,2 1-1,-2-2 34,0-1 17,0 0-5,-1 0 5,-2-1 5,0-1 12,-2 0-6,0 1 17,0 1-11,0 0 22,-2 2 12,1 1 10,-2 1 35,1 1 4,-1 2 29,-1 2 28,0 2 39,0 1 17,0 2 16,0 2 410,0 0-578,0 4-21,0 2 16,0 3-17,-1 2 0,0 1-11,0 3-17,0 1-5,0 2-6,0 1-17,1 1-5,-1 1-1,1 0-10,-1-1 10,1 0-10,-1-1-23,1-2-17,0-2-17,0-3-5,0-3-23,0-3-5,0-2-140,0-2 173,0 0 90,0-6-16,0 1-12,0-7-23,0 1 1,2-1 11,-1 0 11,2 0 22,-1 0 23,1 1 16,0 1 18,0 2 27,0 0 17,0 0 29,1 1 430,5-4-425,-3 4-34,4-4-17,-5 7-33,1 0-28,1 0-23,-1-1 6,1 1-11,1-1-22,-1 1-7,0 0-32,0 1-7,1 0-100,-1 0-90,1 0-767,3 2-45,-2-1-1742,2 1 2823,-4 0 0,-3 0 0,-2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0 282 9643,'40'-11'487,"-7"0"-375,-21 1-33,0-1-23,1-1-11,0 0-29,1-1 12,-1-1-5,-1-1 5,0 0-11,-1-1-1,-1 1 1,-2 0-6,0 1 17,-1 1-22,-2-1 0,1 2-12,-1 0 12,-1 1 5,-1 2-6,0 0 68,-1 1 28,0 3 56,-1 2 61,0 1 678,-1 2-638,0 3-95,0 1-57,0 3-16,-1 3-12,1 1 23,-2 3-11,1 2-12,-1 1 68,-1 11-79,0-5-11,-1 8-11,2-8-23,-1 1 6,0 0-11,1 1-23,-3 10-22,3-9-33,-2 8-23,1-13-40,2 0-44,-2-3-56,2-2-78,-1-2-46,2-3-111,-1-1-101,1-3-140,-1-2-252,1-1-253,0-1-1259,0-2 2464,0 0 0,0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7431,'2'1'1433,"-1"0"1872,-1-1-3490,56 8-134,-36-6-224,42 7-208,-49-9-537,-2 0 1288,3 0 0,-7 0 0,0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3 5739,'-6'-2'751,"2"1"-589,4 1 1277,0 0-1316,-6 54-470,3-34 409,-5 41-64,7-47 2,0-1-11,0-1-45,0 0-409,1-2 269,-1-3-4,1-4-80,0-10 311,1-5 0,-1 3 0,0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3 310 0,'-2'77'0,"1"-14"0,1-50 0,0-3 0,0-3 6,0-2 1027,0-3-624,0-1 994,0-7-1369,0 1 3375,1-8-3409,0 2-6,0-4 1,0-1-3399,1 0 3410,0-3-12,-1-1 34,3-11-16,0 6 10,2-8-28,-1 9 18,2 1 21,3-12 68,3 0-23,0 0 6,1 4 3398,-4 12-3415,0 1 23,5-3-40,2 4-3391,0 4 3458,-3 7 68,-5 6 45,-2 2 10,0 3 449,0 13-476,-3-4-40,0 10-16,-3-8-22,-2 1 3515,-5 8-3381,-4 3-146,-3-1 0,0-3-22,2-11-23,1-1-27,0-3-57,-6 0-218,4-5-11,-1-1-151,6-3-175,5-1-229,0-2-1394,1 0 2184,1 1 0,0 0 0,0 2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 0 7370,'-25'36'70,"-1"0"0,-15 22-48,41-48 562,-1-1-562,1 0 181,1-1-192,1 0 100,2-2-89,0-2 340,0 0-283,2-1 17,-1-2-1,2 0-11,0-1-6,1-1-16,1-2-23,-1-2 6,1-2 0,-1-1-23,1-2 6,0-2-17,-1 0-5,0-2-12,0 1 12,-1-1-12,0 2 6,-1 1 0,0 1-11,-2 2 11,0 2 0,-2 2 28,0 1 22,-2 2 505,1 1-342,-1 5-79,1 0-50,-1 7-39,-1 0-17,1 2-23,-1 2-16,0 0-22,0 0-51,1 0-62,0-2-72,0 0-57,1-3-78,1-1-61,1-2-57,1-3-84,1-1-77,0-2-1099,0-1 1731,-1-1 0,-2 0 0,0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0 6355,'-5'6'852,"1"-2"-679,4-4 841,0 0-1037,1 55-55,-1-38-73,3 41-51,-3-51-72,1 0-62,0-3 17,1-1 33,0-2-44,0-1-326,-1 0 656,0 0 0,0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5739,'0'0'0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1 6834,'-6'41'213,"0"0"0,-4 28-129,9-51-34,1 1 149,-1 1-193,-1 1 34,1 1-73,0 1 6,0-1-41,-1-1 4,1 0-120,-1-1 10,1-2-16,0-2 38,0-3-4,0-2-68,0-4-404,0-3 628,0-1 0,1-2 0,0-1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46 6568,'0'-6'980,"0"1"-655,0 5 1350,0 0-1675,46-1-50,-29-1-34,35-1-34,-40 0-61,-1-1-80,0 0-82,-1 0-113,0 1-89,-1 0 34,1 1-763,-1 0 1272,-1 0 0,-2 1 0,-2 0 0,-3 1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 8881,'-12'56'-1423,"3"-11"914,10-44-701,0 0 1210,0 0 0,0-1 0,-1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7688,'-5'5'2185,"0"-2"-1620,5-3-313,0 0-341,-13 9-68,11-5-112,-10 7-95,14-8-134,0-1-119,1 1-150,0-2-1423,1 1 2190,0-1 0,-3-1 0,0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 5739,'7'-2'605,"-2"1"-403,-5 1 789,0 0-924,0 57-395,0-36 384,0 44 0,0-49 103,0 1-114,0 0 5,-1 1-16,-1 0-6,0 0-23,-1 0 282,0 0-343,0 0-39,1-2-34,-1 1-56,1-2-39,0-1-33,0-3-18,1-2-10,1-3-169,-1-2 157,1-2 297,0-1 0,0-1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51 6512,'-5'0'907,"1"0"-761,4 0 436,0 0-638,36-16-17,-23 11-61,28-11-28,-32 13-40,-1 1-22,1 0-11,-1-1 5,0 1 12,0 1 22,-1 1-6,-1 0-78,-2 0 84,0 0 196,0 0 0,-2 0 0,0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 5739,'6'-1'2212,"-1"0"-2206,-5 1-605,0 0 274,56-4-151,-37 1-342,42-4 456,-53 4 1,-4 1 0,-1 1-1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1 11418,'-1'38'264,"0"-4"-253,0-22-50,1-1-6,0 0-28,0-2-28,0-1-39,0-2-78,0-1-107,0-2-73,0-1-1109,0-1 191,2-5-476,0 0 1792,1-2 0,-2 2 0,0 2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 7083,'1'-4'2487,"-1"1"-3764,0 3 0,0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13 5568,'-7'40'210,"-1"0"0,-4 27 265,13-55-352,0 0 103,3-2-131,-1 0 17,2-2 125,0-2 49,0-3 258,1-1-102,0-2-5,1 0-16,1-3-57,0-2-68,0-3-49,0-2-68,-1-1 129,4-6-185,-5 2-28,2-3-27,-5 4-24,0 2-27,-2 0-6,-1 1-39,0 1-33,0 0-57,-2 1-61,0 0-532,-3-1 145,0 2-163,0-2-111,1 4-1327,2 0 2167,-1 2 0,3 1 0,-1 2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5795,'8'0'392,"-2"-1"-190,-6 1 683,0 0-796,9 52-10,-7-33 66,6 45-100,-8-51-11,0 2-29,-1-5-16,1-1 5,-1-1 1,0-1-57,0 0 1,1-2-57,-1 1-78,1-3 140,0-1 73,1 0 28,0-2 44,0 0-10,1-2-7,0-1-4,-1-2-24,1-2 12,-1-1 0,1-2-22,1-5-28,1 2-12,0-4 12,-1 5 5,0-1 6,1 0 5,1 1 28,1-4-22,-1 5-5,2-2 61,-1 4-28,-2 3 28,1 0 5,-2 3 57,-1 2 61,0 1 45,-1 0 225,2 5-298,-1 0-44,1 5 77,1 5-116,-1-3-18,1 6 17,-3-6-28,1 1-27,-2-2-24,0-1-111,1 2-50,0-3-96,0 1-729,0-4 97,1-2 873,0-1 0,-1-1 0,0-2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0 634 8623,'10'-77'740,"-2"16"-6255,-1 34 5622,-2 7-29,1-2 1388,3-13-1433,-1 7 7,4-10-1,-4 11 862,2-1-805,4-10-52,-3 8-10,4-7 16,-5 12-5,-1 2-6,1 1-5,-1 3 3343,1 1-3366,-2 3 68,1 3-74,-2 2 1,0 2 5,-2 2 23,0 2 33,0 2 79,-1 1 72,0 0 73,0 3 40,0 2-18,1 3-33,0 2-50,-1 3-45,1 1-39,0 3-29,0 0-38,-2 3-6,1 0-23,-1 2-11,0 0 0,-1 1-5,-1 1-12,0-1-5,-1 2-6,0-2-11,0 1-16,0-1-12,0-1-34,-1 0-50,1-3-67,-1 0-107,0-2-101,0-2-100,0-1-118,0-2-134,0-3-314,-1-1-2319,1-3 3372,0-1 0,0-1 0,1-1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69 12892,'51'-14'73,"-8"2"-101,-29 8-17,0 0-39,-1 0-62,0 0-128,-1 1-152,0-1-218,-1 0-247,0 0-358,0 1-2190,-2 0 3439,-1 0 0,-4 1 0,-2 1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182 4 5739,'1'-2'1288,"0"0"1244,-1 2-2386,-22 49-888,13-29 876,-18 39-16,19-38 264,0 0-304,0 2 148,0 2-165,0 0-10,-1 1-1,1 0 432,0 0-465,-1-1-17,1 0-23,1-2-10,0-1-29,1-3-44,1-1-34,0-3-62,1-1-61,1-2-79,0-3-202,2-1-94,-1-3-135,2-2-924,0-2 1697,0 0 0,0-1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1 155 11432,'21'-71'544,"-2"14"-488,-11 49 184,0 2-251,1 1 67,0 1-72,-1 2 41,0 1-36,0 0 112,-1 1-118,0 2 0,0-1 17,-1 3 0,-1 0 0,-1 1 0,0 1-5,0 1 10,-1 1-33,-2 1 6,0 2-1,-1 1-16,0 2 22,-3 1-11,0 0 0,-2 0-6,0 0 12,-1 1 5,-1-1 17,0 1 6,0-1 5,-1 1 0,0-1 0,0 0 17,0-1 0,0-1-5,1-1-7,0 0-16,2-1 17,0 0 6,2-2 0,1 0 5,1 0 22,0-2 0,1 1-5,0-1 6,0-1-35,0 1-10,1-2-6,1 0 6,0 0-12,2-1-5,1 0-17,0 1-73,1-1-68,1 1-127,1 0-203,1 0-481,-1-1-3764,0-1 4744,-2-1 0,-2-1 0,-2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70 5835,'-5'0'1707,"2"-1"-469,3 1-1132,-8 61-1258,6-34 1219,-6 47-11,9-50 378,0 0-400,0 1 198,1-1-221,0 1 0,0-2-28,-2 1 12,1-10-1,-1 14 639,0-14-616,0 4-23,-1 4 1,1-15-7,-2 11-10,1-10-28,-1-3-1,2-2 29,0-2 55,0 0 12,0-5-28,0-2-11,0-5 10,0-2-10,0-2 11,2-4-6,-1 0 6,2-3-6,1 0 6,0-2 11,0-1 5,1-1 7,1 0-7,0-1 12,1-1-6,1 1 23,0 0 11,2 1 5,0 0 17,1 2-5,0 1-1,1 2-27,1 1-23,-2 2-33,1 3-23,0 4 23,-1 3-23,-1 5 11,1 1 17,-2 3 6,0 2 0,-1 3 11,-1 3-11,0 2 0,-2 1-17,-2 3-12,-1 2-10,-1 1-28,-1 2-1,-2 1-5,-1 2 6,-3-1-1,-2 1 1,0-1 16,-1-1 1,-1-2 10,-1-1-16,1-3 11,-1-2-17,1-3 29,2 0 21,0-5 1,2 1 22,0-4 0,2 1-28,2-2-34,1 0-11,0-1 107,5 1 22,2-1-22,4 0-6,2 0-34,1 0-16,2 1-1,1 2-16,1 0 17,1 2-1,-2 0 18,-1 1 44,-2 1 56,-2 0 39,-3 1 34,-2 0 17,-4 2-17,0 0-11,-4 2-6,-2 0-22,-3 0-23,-2 0-10,-1 0-24,-2-2-16,-1 0 12,-1-1-29,-1-2-34,0-1-38,0-1-57,0-2-61,1-1-90,1-2-151,2 0-280,3-1-521,1-2-2498,3 0 3663,1-1 0,2 2 0,1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0 6406,'-4'74'22,"1"-13"-72,3-50 149,0-3-228,0 0 30,0-3-24,0-1 68,0-3 5,0 0-159,1-4 136,0 0 73,1-10 0,-2 8 0,1-4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8 5739,'-9'4'297,"1"-2"34,8-2 1942,0 0 2040,35 94-4044,-21-76-149,6 31 1,0-12 64,-9-51-28,-3-1-23,-1 0 12,-2 0-40,-2 1-22,-2 0-50,0 1-29,-2 0-391,-8-12 117,3 11-134,-8-10-135,6 15-258,1 1-480,0 1-3334,2 2 4610,2 1 0,1 2 0,1 1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48 8539,'70'-13'-582,"-12"2"229,-48 5-106,0 0-947,0 1 1406,-3 1 0,-3 3 0,-2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68 5739,'-8'44'2081,"1"0"0,-3 27-1829,18-67 50,1-2-11,1-2 1,2 0 32,-1-3 18,1-2 16,0-3-15,-1-3-69,-1-2-44,-1-1-51,-2-1-34,-2-1-33,-2 2-39,-1-1-39,-1 1-34,-1 1-51,0 2-94,-1 0-57,-1 1-173,-1 1-124,-2-1-162,-1 2-246,0-2-420,0 2 1327,0 1 0,2 2 0,1 2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0 9945,'-2'76'219,"1"-10"-186,1-45-10,-1 3 52,0 0-86,-1 2 6,-1-1-45,0 1-17,0-1-39,-1-1-51,0-1-45,0-2-20,0-1-119,1-4-131,-1-1-110,1-3-67,1-2-1043,0-4 1692,1-1 0,1-3 0,0-1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0 258 5739,'2'3'336,"0"-1"1411,-2-2-1713,45 52-17,-28-43-45,34 54-6,-41-60-5,0 12-34,-1-9-33,-1-2-17,-1 0-34,-1-1-5,-1-1 44,-1-1 28,-1-1 29,-1 0 5,-1 0-28,-1-3-6,0 0 1,-1-3 38,0 0 29,-3-2 22,-1 0 28,0-1 11,-1-2 17,1 0 56,0-8 39,1 12 45,1-11 34,2 13 22,1-16 16,0 12 1,1-11-28,2 11-62,2-8-50,1-1-34,2-1-16,0 0-29,2-1-22,0 1-39,0 0-34,0 1-50,0 0-73,0 2-107,1 0-117,-1 2-151,1 2-1081,-2 1 1624,-1 2 0,-4 5 0,-2 2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3 158 6921,'5'6'431,"-1"0"-145,-4-6 1534,0 0-1741,30-33-23,-20 20-17,22-26-17,-29 29 1,-1 0-6,-1 1-12,0 0 6,-1 1 12,0 0 5,-1 1 22,-1 1 6,-1 0 6,-2 2 22,-1 0 5,0 2-5,0 1-22,0 0-34,0 3-6,0 1-10,0 4 4,0 1 18,0 4-17,1 0 0,0 2-6,0 1 0,1 0 6,2-6 5,-1 14-11,2-11 1,1 6 4,0 5-4,0-13-1,0 13-11,2-10 5,0-2-10,2-1-12,-1 0 6,2-3-17,-1 0 0,3-2 0,0-2 0,0 0 0,1-2 11,1-1-17,0-2-5,1-1-17,0-3-5,-1-2 10,1-1 1,1-1-6,-1-2 0,1-1 0,-1-2 11,0-1 0,0 0-11,-2-1 6,1 1 11,-1 0 11,0 0 16,-1 2 18,0-1 11,-1 2 28,0 1 16,-3 1 18,1 2 16,-2-5 0,1 15 6,-2-10 28,1 15 22,-1-6 34,0 0 5,0 1-16,-1 3-12,2 2-61,-1 4-56,-1 2-6,1 2-34,0 2-27,0 1 0,-1 1-57,0 1-16,0-1-51,0-1-33,0 0-78,0-1-96,1-1 11,-1-1-67,1-2-101,0-2-89,-1-2-135,1-3-722,-1-3 1344,0-2 0,1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90 10321,'56'-47'-2045,"-9"10"-492,-41 34 2537,1 2 0,-4 0 0,-1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0 168 9123,'17'-37'381,"0"-1"0,13-23-235,-18 50 378,0 3-502,0 2 151,1 2-173,-1 2 83,1 1-78,-1 2 234,-1 1-217,-1 4 1,-1 1 5,-2 2-6,-1 2-22,-1 1 0,-2 3-11,-1 0-6,-2 3-17,-1 0-10,-1 2-24,-3 1-4,-1 0-7,-1 1 1,-1-1-6,-2 1 5,0 0 18,0-1 10,0 0 46,-1-1 10,1-1 18,-1-2-12,1 0 6,0-2 0,0-1-1,1 0 18,0-1 5,1 0 6,1-1-6,1 0 28,1 0-16,1-1-1,1 0 12,1-1-17,1 0 22,1 0 0,0-1 34,0 1 33,1-1 12,0-1 5,3 1-39,1-1-28,0-1 6,2 0-6,0-2-17,1-1-17,2 0-55,-1-2-12,1-1-6,0 0-16,1-1-11,0 0-85,0 0-139,2-1-163,0 0-268,0-2-606,2-1-5509,-3 1 6820,0 0 0,-7 1 0,-1 1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0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27 181 5679,'-11'76'0,"2"-10"0,7-44-5614,1 1 5614,-1 21 673,1 9-85,8-14-297,-3-36-95,6-40 67,-6-29 1,-2-4-186,1 8-25,0 5 0,0 7 59,1 31 967,0 1-967,1 2 21,0-1-5,1 3-16,1 0 3067,0 1-3106,1 1 936,0 1-964,2 2-12,0 1 1,1 2-6,0 2 5,1 1 29,-2 2 33,1 1 40,-2 2 56,0 1 44,-1 2 45,-1 1 34,-2 0-6,0 2-28,-3 0-34,0 2-50,-1 0-17,-1 2-22,-2 1-11,-1-1-23,-2 1-22,-2 1-23,0-2-22,-1 2-39,-1-1-34,-1 0-33,0-2-51,0 0-50,1-1-85,1-2-100,0-1-168,2-2-1115,0 1 393,3-1-628,1-1 1854,2-2 0,0-2 0,0 1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2 5739,'-6'-1'616,"1"1"-240,5 0 1746,0 0-2072,-50 32-522,35-19 489,-38 25 0,47-27-6,0 1 115,2-1-115,0 0 6,2 0-11,1 0-1,0 0-5,1-1-5,0 0 10,1 0 376,1-2-370,2-1-11,1-2 17,2 0 22,0-2 0,2-1 23,-1-2 5,2-1-11,0-3-28,0-3 5,1-2-44,0-2 0,0-1 0,-1-2-12,0 0 18,-1-1-29,-1 0 40,-2 0-12,2-5 29,-3 7 16,-1-3 62,-2 9 100,-1 1 85,-1 3-1,1 1 236,-1 2-431,-1 6-6,0-1-11,-1 7-34,0-1-11,0 2-45,1 0-22,0 1-40,1-1-38,0 0-46,1-1-49,2-2-35,0-2-55,3-1-314,2-2 279,0-3-21,3 0-57,-3-5-117,1-1-11,1-3-381,-1-3 924,2-2 0,-5 5 0,0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11 7212,'1'-6'1081,"1"1"-1137,-9 60-28,5-34-23,-5 42-100,5-44 95,1-6 11,0 1-44,0-7-12,1-3 0,0-1-22,0-2 213,0-7 11,0 3 33,0-4 17,1 3 40,-1 2 4,1 0 35,0 1 50,0 1 11,0-1 6,1 1-34,0 0-56,1 0-55,1-1-46,0 0-39,2 1-39,1-2-5,0 0-12,0-1-11,1-1-84,0-2-515,5-7 44,-4 2-985,3-4 1596,-5 6 0,-4 4 0,-1 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0 7891,'-7'80'465,"1"-11"-365,3-49-27,1 2 96,-1 0-174,0 1 26,-1 1-82,1 0 1,-1-1-85,1-1-34,0-1 46,0-2-102,1-2-6,-1-2-44,1-2-35,0-3-587,1 1 498,1-5 409,0 1 0,0-6 0,0-1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17 5739,'3'-9'1059,"-1"2"-902,-2 7 951,0 0-1007,-9 50 17,7-28-758,-7 41 735,8-42 272,-1 13-344,0-7-18,-2 10-10,2-9-29,-2 1-16,1 1-12,-1 1-3185,0-2 3096,0 0-447,0-4 346,1-2-168,-2 3 33,2-11-374,0 2 525,1-11 236,1-1 0,0-4 0,1 1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41 7218,'0'-4'1108,"0"1"13,0 3-1199,53-3-73,-33 1-63,42-3-122,-48 1-5772,1 0 5464,-1-1 216,-1 1 428,-3 0 0,-4 2 0,-2 1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0 9677,'-20'76'50,"5"-13"-50,22-44 0,-6-12 0,8 6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5739,'0'0'0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 5739,'3'-1'762,"-1"0"168,-2 1-707,1 52-27,-1-28-16,1 42-18,-2-41-39,0 1-28,0 0-55,-1 14-136,0 2 7,-1-2-29,1-4-50,0-16-56,0-3-414,0 3 296,0-8-44,0 2 386,0-9 0,2-2 0,-1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 6876,'60'-10'1652,"-9"2"-2985,-32 2-123,-6 1 393,3 0 0,-11 2 1,-2 2-1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 8780,'-7'75'62,"1"-12"-169,4-49-21,2-2-29,-1-1-79,1 0-47,-1-3-120,1 0-67,0-3-12,0-1-355,0-1 837,0-2 0,0-1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 7263,'10'-18'-508,"-2"3"0,-7 16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54 8009,'-36'63'387,"7"-9"-264,28-40 135,1 0-162,0 0 49,1-1-89,1 0 24,2-2-29,0-1 68,0-1-41,2-2 68,-1-1 84,2-3 106,0-1 89,0-2-10,0-4-35,0 0-83,0-6-50,0-1-29,0-2-39,-1-3 12,0-1-28,-1-1-18,-2 0-10,0-1-46,-1 1-50,-1 1-27,-1 0-74,0 2-72,-2 1-90,0 0-107,-2 1-73,1 1-77,0 1-113,1 3-246,0 0-309,0 3-1942,2 2 3091,-1 2 0,1 0 0,0 1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7229,'1'-6'750,"0"1"-727,-1 5 178,0 0-184,6 49-17,-4-30-17,5 39 0,-5-42 17,-1 0-16,0-1 21,-1-2-22,1-2-78,-1-3-78,0-4 21,0-2 57,1-1 151,1-6 0,0-1-11,0-4 22,1 0 12,-1-1 27,2-1 12,0 0 10,1 0 18,0 0 11,0 0 33,0 1-5,1 1 34,-2-1 0,1 3-12,-1 0 17,0 2 0,-1 2 73,-1 1 106,0 1 213,-1 1 45,0 1-50,0 2-135,1 2-241,0 4-129,0 4-61,0 2-34,0 3-50,0 1-45,-1 0-78,0-2-57,0 0-134,0-3-202,0-1-234,1-2-426,0-2-3160,1-2 4375,0-2 0,-2-3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7426,'13'69'-95,"-2"-11"56,-9-50 32,2-1-49,-2-1-17,0-1-39,0-2 6,-1-1 39,0-1 330,0-1-241,-2-4 12,-1 1 11,-1-4-1,-1 2 12,1 0 23,1-1 16,0-1 45,1 0 45,0-2 39,1 1 61,1-3 29,0 1 16,2-2-38,2 0-51,1-1-45,0 0-73,2 0-22,0-2-34,0 2-22,2-2-23,0 1-5,-1-1-11,2 2-40,-1 0-33,1 1-90,-1 1-78,0 2-146,-1 1-174,0 1-223,-1 1-1373,-1 2 2151,-2 1 0,-2 1 0,-2 1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29 610 9352,'-16'-60'235,"3"8"-190,13 34 11,1-3 6,0 2 16,1-3 0,0 0 1,1 0-1,0-2 1,0 0-7,0 0 24,0-1 4,1 0 7,0 0 50,-1 0-1,2 0 24,-1 0-1,1 2-28,0 0-28,0 3-39,1 1-17,0 3-33,0 2-28,0 3-6,0 1-6,-1 4 28,0 1 46,1 2 38,-1 2 23,1 0 11,1 2 11,-1 2-5,2 2 11,0 2-17,-1 2 0,1 2-11,-1 1-12,-1 3-21,0 1-35,-1 2-10,-1 3-7,-1 0-21,0 2 5,-2 1-45,2 1-11,-1 1 11,0 1-22,1 1-34,-1 1-84,-1-2-123,1-1-134,-1-1-51,1-2-101,1-2-184,-2-2-292,1-1-331,-1-4-1063,0-1 2436,-1-5 0,0-4 0,0-2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79 9307,'-4'0'2156,"0"-1"-1069,4 1-1109,28-4-51,-15 0-107,22-4-122,-21 2-169,1-2-251,-2 2-202,1-2-34,0 1-129,0-1-985,-1 1 2072,-2 1 0,-5 3 0,-2 1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214 1 7021,'-13'38'422,"0"0"1,-10 28-148,16-43-18,-1-1-38,-1 4 224,1 0-280,-1 1-51,0 2-28,-2 0-28,1 2-28,-2 0 0,1 0-17,0-1-17,0-2 54,1-1-132,1-3-56,1-3-60,1-4-142,2-3-43,1-3-304,1-4-44,2-1-539,0-4 1272,0-1 0,1-1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73 10069,'40'-40'0,"-8"8"11,-25 32 0,-1 1-11,0 1-50,0 2-6,0 1-17,-1 3-17,1 1 18,-2 2-29,0 0-11,-2 1-6,-1 1 23,0 1-11,-2 0 16,-1 2 12,-1-1 15,-2 2 35,-1-1 6,1-1 5,-2 0-5,1-2-1,-1-1 6,1-2 23,-1 0 5,1-3 23,-1 0-12,2-2-11,-1-1-5,2-2-28,1-1-1,1-1 12,0-1 11,1 0 0,0-2 22,1-1 12,0-1-6,0 0 12,1 0-6,1-1-12,2 1 0,1 0 12,0-1-6,1 2 0,-1 0-6,2 1 1,0 2-12,0 1-11,1 1 11,0 2-22,0 3 17,0 1 5,-1 1 11,-1 0 12,-1 2 22,-1-1 45,-1 2 33,-2 1 40,0-1 22,-1 1 22,-2 0 12,-1-1 38,-3 0-38,-1-1-40,-1 0-27,-1 0-40,0-3 0,-1 2-11,0-3-28,-1 2-45,1-2-27,-1 1-80,2-2-77,1 0-118,1-1-202,3-1-347,0-1-527,1 0-1596,2-1 2935,0-1 0,1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1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710 65 5886,'-3'-6'358,"-1"2"-239,4 4 1851,0 0-1751,-53-4 19,34 2-6,-41-3 15,46 3 14,0-1-120,-1 1 218,-6-1-68,-2-1-73,-14 0-180,13 1 51,-16 1-63,24 3-3330,-15 4 3361,18 0-25,-3 2 0,-3 11-57,6 5 12,-3 3-2282,7 6 2267,6-15-14,-2 7-6,-2 21 37,0 3 11,-2 6-17,3 0 0,5-27 23,-2 8-23,1 29 6,1-15 5,0 31 2314,1-9-2291,0-21-9,-1-7 0,0-1 9,0-3-9,-1 7 1,0-1-20,0-5 1704,1 7 0,-1 0-1693,0-5 0,0 7 0,0 1 0,0-6-3,0 8 1,-1 0 18,1-6-10,-1 7 0,1-1-6,-1-5-716,1 7 1,0-1 715,1-7 5,0 7 1,1 0-6,0-7 0,1 6 0,-1 1 6,0-7 2,1 6 1,-1 1 13,0-8 3,0 6 1,0 0-10,0-5 12,0 24 17,0 3-1027,-2-8 1013,1-19 0,0 3-1297,-1 1 0,0-2 1261,-1 19-853,1-11 0,0-1 864,0-6-153,-1 6 0,1 0 164,0-6 8,-1 6 0,0 0-30,1-6-361,-1 7 1,0 0 377,1-5-1,0-1 0,-1-1-5,0-1 1188,0 15-1203,0-13 1,-1 2 25,1-3 0,1 1 475,-2 6 1,1 1-482,-1 8 1,0-5-1,1-3 5,0 8 1,-1 0-5,1-6-12,-1 7 0,1-1 16,0-7 437,-1 6 0,1 1-459,0-9-125,1-3 0,0 0 148,-2 18-6,2-2 8,-1-17 1,1-1-14,0 2 30,-1 9 1,0-1 13,-1-7-5,0 7 0,1 0-23,-1-8 11,1 6 1,0 0-11,0-7 13,1 6 0,0 0-36,1-8 17,0 6 0,0 0-11,1-9 2,0 7 0,0 0-2,0-7-6,0 7 0,0 0 11,0-6-8,0 7 0,0 1-3,0-6 16,0 8 1,0 0-17,0-6 3,0 6 0,0 0 3,0-7 2,0 5 0,0 1-2,1-9-6,0 7 0,0-1 6,0-8 8,1 8 0,-1 0 2,0-7 6,1 7 1,0 0-6,-1-7 5,1 5 1,0 1-23,0-7 0,0 7 0,1 0 5,-2-6-5,2 6 0,0-1 0,-1-6 0,1 5 0,0 0 6,0-7 11,0 7 0,0-1-12,0-7 0,0 7 1,0-1 0,-1-5 5,1 6 0,0 0 1,0-6-4,-1 5 1,1 1-3,0-7 8,-1 6 0,1-1-14,-1-4 0,0 5 0,1 0 17,-1-5-3,0 5 0,0 0 2,-1-6 6,1 7 1,0-1 0,-1-6 13,0 5 0,1 0-30,0-6-61,1 3 1,-1 1 65,1-7-11,0 4 0,0 0 0,0-6 27,5 41 6,-6-46 2482,5 36-2488,-5-39 1940,4 37-1914,-4-36-7,2 39 17,-3-39 418,3 35-451,-2-38 269,6 37-258,-4-39-27,3 16 63,-3-24-57,0-1 5,2-1-8,-1 1 46,1-1-36,0 0-59,10 14 43,-7-13-47,11 13 31,-11-19-11,10 5 0,-8-7-29,18 10-29,-16-11 35,14 7-9,-17-8 196,12 8 51,-10-6-32,21 9 21,-18-12-51,17 5-13,-18-7-24,17 3-19,-14-4-168,27 5-76,-26-5-74,22 2 42,-24-2 57,20 3-2,-16-3 81,37 3-49,-32-3 51,28 2-18,-31-2 33,25 2 20,-22-2 16,44 4-5,-39-4 0,34 4-13,-38-6 14,31 1 3,-26-1 30,49 0-23,-48 1 5,44 1 7,-47-1-35,25 2 18,-27-1 10,41 0-5,-36-2 6,49-2-12,-51 0 1,29-5 10,-31 2 6,41-7-11,-36 7 6,46-7-6,-49 9 0,23-1-11,-30 3-12,23 0 23,-22 1-50,38 0 44,-36-1-22,29 1 28,-33-1-44,32 1 38,-28 0 12,19 0 5,-25 0 6,0 0-23,-1 0 17,0 0-16,0 0 10,-1 0 6,1 0-22,-1 0 0,0 0 17,-1-1 5,24-1-6,-17 1-5,17 0 0,-23 1 0,-1 0-16,-1 0 27,0-1-11,-1 1 0,0 0-6,20-3 12,-15 2-6,23-3-6,-26 3-5,27-4 5,-23 1 18,30-4-29,-32 5-22,17-4 33,-20 3 23,26-4-17,-22 6 0,29-2 0,-30 4 5,17 1-5,-18 1-11,19 2 11,-18-2 0,33 1-5,-30-3-7,31 1 12,-33-1-11,23 0 0,-25 0 22,22 0-11,-22 0-5,9-1-18,-12-1 18,-1 0-7,1 0 7,0 0-6,0 2-1,0-1 18,1 1-79,12-2 34,-10 0 28,10-1 5,-13 1-17,-1 0 23,0 1-11,-1-1 0,1 1 22,-1 0-11,1 0-11,12-1 22,-9 1-73,20-2 40,-20 1-12,9-1-5,-14 2-11,0-2-6,0 2 22,-1-2-33,5-1 39,-5 1-22,10-4 38,-10 2-55,11-7 56,-14 7-107,9-9 68,-11 8-40,5-8 79,-7 7-6,0-6 23,-3 6-23,-4-12 6,1 8-11,-2-8 10,1 9 1,0-1 6,-1 0 10,1 0-5,0 0 0,0-1 6,1-1 11,-3-11-12,2 9 23,0-9-22,0 11 5,2 1 6,-2-1-23,1-1 6,0 1 0,0 0 6,0-1-1,0-16 7,1 11 44,-1-30-28,2 25 22,-1-14-44,1 17 16,0-1-5,0-1-6,0 1 11,0-1-10,0 0 10,0 0-5,0 0 0,0 0-1,0 0-4,0-1-7,0 1 12,0-1-11,0 1-6,0 1 5,0-21-16,0 16 5,0-34 23,0 34-28,-2-34 0,1 32 5,-2-14 12,1 19-6,0 1 11,0 0 0,1 0 0,-1-1-5,1 1-12,0 0 6,0 0-16,0 0 10,0 0 6,1 0 5,-1-17 40,0 14-17,0-28 16,0 31-21,0-30 16,1 29-1,0-14 1,0 17-45,0 0 0,0 0-1,0 0 7,0 0-7,0 1 17,0-1-10,0 0-6,0 1 0,0 0 0,0-1 0,1-16 16,0 14 18,0-29-29,-1 30 7,0-12-7,0 16-4,0 1 11,0-1-6,0 0 1,0 1-6,0-2 6,0 1 5,0-18 0,0 13-12,0-14 6,0 17 11,0-1-22,0 0-12,0-1-6,0 0 6,0 1 0,0 0-5,-1-13 11,0 12-11,-1-10 12,0 16 16,0 1 5,0 0-10,0-1 16,1 1-10,-1-2-7,1-1 23,0-19-12,1 12-11,-1-14 7,1 17-1,0 2 6,0-2-1,0 1 6,-1-1-6,1 1 0,0-1 2,-1-16-28,0 14 11,-1-13 0,1 18 1,0 0-7,1 0 1,0-1-6,0 0 26,0-1 1,0-1-1,0-22 6,1 15 414,0-17 15,1 22-35,0-2 14,0 0-15,0 0-6,0-1 4,0 0-19,0 1-382,1-24-23,-1 19-1,1-37 25,-2 40 3,0-15 2,-1 21-8,0-1 17,1 1-14,-1 0 3,1-1-10,0 0-20,-1-1 13,1-21 8,0 16-6,-1-36 21,0 38-37,0-34 28,0 36-6,0-34 8,0 33-3,0-14 23,0 19-13,-1-8-21,0 14 0,-1-11-7,1 13-11,-2-6 13,1-1-12,-1 2-31,0-2 30,-1 2-10,1-2 10,-1 1-3,1 0 18,0-1 5,1 0 2,-3-20-1,2 13 18,-1-36 9,2 33 6,0-15 0,1 22-10,0 0 9,0-8-13,0 6 11,0-5-9,1 8 2,-1 1-13,1-11-16,-1 9 21,1-27 0,0 24-6,1-33 14,-1 33 13,2-31-18,-1 32-19,2-29 16,-1 30-38,4-40 10,-2 36 15,2-31-4,-2 35-14,3-26 13,-4 25-1,6-43 6,-6 40 15,3-31 4,-3 35 8,0-5-1,-2 8 9,2 2-30,-2-1 15,1 0-22,0 0 14,1-10-9,0 8-17,1-16 19,-1 16-25,4-26 18,-3 23 23,3-32 7,-5 32-1,3-32 13,-3 33 1,1-29 12,-2 30-17,2-35 21,-2 33-27,3-28 13,-3 31 6,1-8-11,0 9 10,-1 0-14,0 1 2,0-1 0,0 1 9,1-1-31,-2 0-7,2-21 5,-1 15-15,2-35-1,-2 35-5,0-44-3,-1 42 7,1-34-5,-1 38 6,0-30 5,0 27-13,-2-38-10,2 37 9,-2-38 1,2 36 31,-1-38-7,1 38-30,0-40 6,0 40 32,0-39 23,0 39-416,1-40 11,-1 38-8,1-40 8,0 41 173,-1-9 1,0-1-183,1 7-53,-1-36 5,1 42 386,0-33 39,0 30-3,1-12 0,-1 0-3,0 7 63,3-39-6,-3 46 0,1-33-18,-2 30 15,1-41 0,0 42 16,0-34-12,-1 37 24,0-41-31,0 43-6,0-32-9,0 37 6,0-27 10,-1 24 0,0-34 0,1 33-211,-3-41-9,1 40 0,-1-29-6,1 33 17,-1-25-21,2 23 33,-2-35-20,1 33 198,0-34-17,2 34 0,0-45 0,0 42 0,0-31-11,0 36-5,0-36 10,0 32-10,-1-29 10,1 35 1,-3-32 5,2 29 0,-4-40-11,4 41 12,-3-24-12,2 25 11,-3-22 0,2 23 39,-7-30-38,6 34-12,-5-15 5,5 21 1,-1 1 5,-1-1 17,0 1 6,0 1-1,-1 1 96,-10-11-95,7 10-18,-13-12-4,14 16 55,-13-8-44,11 7 10,-21-12-38,19 11 10,-22-10-5,22 11-5,-20-8 27,17 10 57,-20-6-68,18 8-6,-15-4 1,15 6 11,-26-6-17,23 4 0,-18-2-6,22 2 12,0 1-1,-1-1-5,0 1 6,-1-1 0,0 1 10,-2 0-4,-1 0-1,-1 1 0,-1 0 73,-39 0-73,27 1-22,-43 0-6,46 1-44,-37 0 55,32 0 9,-13 0 0,-2 0 2,9 0-661,-33 1 672,42 0-10,1 1-210,-2 0 209,1 1 1,-3 0-1,-1 0-5,-1 1-22,-37 2 16,27-2-772,-28 2 755,38-3 23,-2 1-368,1 0 368,0 0 6,-1 0-12,0 0 12,0 0 5,-38 3 0,27-2 6,-8-1 0,-1 0-17,6-1 5,3-1 1,0-1-6,4 0 42,-12 0 0,0 1-3,3-1 50,-12 0 1,0 1-22,17-2-10,2 1 1,0 1-8,1-2-51,-9 2 0,-2 0-68,6 0-411,-9 0 0,2-1-1066,20 0-5661,-18 0 7206,38-1 0,10 0 0,6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664 1 5739,'-94'24'2623,"-1"1"0,0 0 1,19 7-2622,8-11 1,-20 5 0,6 2 0,33 0 19,41 10 1,3 0-1,2-1 0,2 0 1,1 0 10,2-2 7,1-1-7,3-4 12,1-1 0,1-4 0,1-3 16,1-3 6,2-4-11,1-3 6,1-2-6,1-3 0,0-1-6,2-4-5,0 0-17,1-3-33,1-2-35,1-3-77,1-1-152,-1-3-375,1 1-1384,-1-1-3584,-2 1 5612,-4 1 0,-7 5 0,-3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2 5807,'-8'-1'1786,"1"1"-1417,7 0 1783,0 0-2018,-36 40-50,25-24-39,-27 32-12,36-36 12,-1 0 17,3 0 5,-1-2 6,1 0-12,0 0 1,1-2 11,2 0 16,0-1 7,2 0 4,0-2 18,1-1 33,0-1 51,1-2 33,1 0 23,0-1 5,-1-2-16,1-1-23,-2-3-62,0 0-50,-2-1-61,1-1-29,-2 1-44,0-2-6,-1 1-51,0 0-61,-1-1-78,1 1-101,-2 1-136,0 1-194,0 2-354,0 0-448,1 2-1629,0-1 3080,0 2 0,0 0 0,0 1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20 5739,'-4'-11'0,"1"2"0,3 9 588,0 0-442,-6 67 16,4-44-38,-5 51-29,7-61-22,-1-1-40,0-1 6,0 0-5,0-1 0,1-2-29,-1-2 1,1-1-1,0-2 7,0-1 1007,0-1-947,1-7-21,0 0-23,2-5 11,0 1-5,1 0 16,-1 0 0,1-1 12,-1 0 22,0 0-11,1 1 5,1-2-11,0 2-22,1 0 0,-1 1 11,2 1-11,-1 0-5,0 2-1,0 1-5,0 2 27,0 1 46,0 1 111,0 1 84,0 3 51,-1 1 6,0 4-57,0 3-95,0 2-33,0 1-68,-1 2-39,-1 1-27,0-1-40,0 0-40,0-1-32,0-1-40,0-2-84,0-2-101,1-2-241,1-1-1299,0-3-734,1-1 2571,-1-1 0,-2-1 0,-1-1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5 5739,'-8'-3'1244,"2"1"-1099,6 2 1059,0 0-1098,-33 13 1,25-8 22,-25 11-12,34-10 1,2 2 79,4 5-136,0-3-27,2 4 44,1 0-27,-2-3 21,2 4 35,-4-5 33,-1 0 45,-1 1 27,-3-1 248,1 5-253,-2-4-22,-2 4 89,-4-1-196,0-2-27,-3 2-23,2-5-28,0-2-11,-1-2-29,2 0-122,-2-2 28,3-1-118,-1 0-650,3-2-461,2 0 0,0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 5739,'2'6'0,"-1"-2"2011,-1-4-1827,8 64 7,-4-46 44,7 47 51,-5-62 44,0-2 35,-1 0-29,1-1-23,0-3-49,-1-1 77,2-8-262,-2 1-51,1-5-34,-2 2-28,-1 1-33,-1-2-67,0 1-79,-1 0-112,1 0-201,0 1-309,0 1-13,1-2 0,-1 8 0,-1-1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5:45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2 13917,'-9'-1'-476,"1"0"224,8 1-516,0 1 96,3 1-336,0 0-2846,3 1 2706,-1-1 1148,-1 0 0,-2 0 0,-1-2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1 260 7811,'36'-43'191,"-6"6"-169,-26 26 12,0 1-6,0-1 0,-1 0-6,0 0-11,-1 0 6,0 1 0,-1 1 16,0 1 23,-1 1 17,0 0 34,0 3-7,0-1 18,-1 1-6,-1 2 22,-1 0 13,0 1-7,-2 1-23,0 0-38,-1 2-18,-1 2-21,0 4-7,0 0-22,0 3-11,0 0-5,1 2 5,1 0 5,-1 0-10,2 1 10,1-1-16,0 1 17,1 1-6,1 0 0,1 0 0,0-1 0,0-1 5,0 1-5,1-2 0,0 0-5,3-1-1,0 0-5,1-2 11,1-1-11,1-2-12,1 0-5,1-3 0,0-2 12,0 0 10,1-2-5,-1-2-34,4-7 17,-2 0 11,3-6-39,-4 2-11,-1-1 17,2 1-1,-2-2 34,0-1 17,0 0-5,-1 0 5,-2-1 5,0-1 12,-2 0-6,0 1 17,0 1-11,0 0 22,-2 2 12,1 1 10,-2 1 35,1 1 4,-1 2 29,-1 2 28,0 2 39,0 1 17,0 2 16,0 2 410,0 0-578,0 4-21,0 2 16,0 3-17,-1 2 0,0 1-11,0 3-17,0 1-5,0 2-6,0 1-17,1 1-5,-1 1-1,1 0-10,-1-1 10,1 0-10,-1-1-23,1-2-17,0-2-17,0-3-5,0-3-23,0-3-5,0-2-140,0-2 173,0 0 90,0-6-16,0 1-12,0-7-23,0 1 1,2-1 11,-1 0 11,2 0 22,-1 0 23,1 1 16,0 1 18,0 2 27,0 0 17,0 0 29,1 1 430,5-4-425,-3 4-34,4-4-17,-5 7-33,1 0-28,1 0-23,-1-1 6,1 1-11,1-1-22,-1 1-7,0 0-32,0 1-7,1 0-100,-1 0-90,1 0-767,3 2-45,-2-1-1742,2 1 2823,-4 0 0,-3 0 0,-2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75 5739,'0'3'118,"0"0"582,0-3-582,-4 28-6,3-21-56,-3 22-23,4-30-22,0 0 1,0-1-12,0-2 16,-1 1-4,1-2-1,0 0-6,0 1-5,0-2 0,0 1 0,0-1 17,0-1-17,0 1 0,0-1-5,1 0 10,0-2 1,2 2-6,0-1 5,0 0-27,1 1 33,-1 0-11,1 2 6,-1-1-1,1 1-10,0 1-1,0 0-5,0 2 0,0 0-6,0 1 11,0 1 6,-1 0 17,1 0 0,-2 1-6,1 1-5,-1 3-1,1 2 7,-1 1-1,0 2 6,-1 1-12,-1 1 12,0 0 17,0-1-1,0 0 18,0 0-1,-1-1 0,-1-2-5,0 0 17,0-1 5,0-1 11,0-1 23,1-1 28,0-2 5,1 0 135,-1-2-280,1-4 22,1-1-11,0-4 11,2 1 0,1 0 6,1-2 6,0 1-12,0-2 0,2 1-11,-1-1 0,2 2-6,-1 0 12,2 1-12,-1 1 23,-1 1-17,2 1 6,-2 2 16,1 0 29,-1 3 49,0-1 46,-1 2 44,0 3 1,-1 1 11,0 3-6,-2 0 0,1 2-22,-1 0-40,-1 1-27,0-2-23,-1 1-23,1-2-38,-1 0-40,0 0-45,-1-1-33,1 0-28,-1 0-28,0 0-29,0 1-44,0-1-62,0 0-78,0 0-95,0-1-45,0 0-1406,0-2 1910,1 0 0,-1-2 0,0-1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85 6255,'-2'-46'84,"-1"9"-23,-2 37 6,1-1-27,0 1-12,-1 0-6,1 1 12,0 1-6,0 3 0,-1 2-6,2 1-22,-1 2 22,1 2-5,-1 0-6,1 1-5,0 0 5,1 0-11,1 2 6,0-2-6,1 0 0,0-1 11,0 0-11,0-2 6,0 0-12,0-2 17,1-1 0,1-1-5,1-1 11,0-2-6,0 0 6,0-2 5,0 0 29,1 0-12,0-1 17,1-2-6,0 0-11,0-2-16,1-1-29,0-2-5,0 1-6,1 0 0,1 0 6,-1-1 0,1-1-6,0 1 6,0-2 5,0 0 6,0 1 12,0-1-1,0 1 11,0-1 6,1 1 6,-2-2 5,1 2 0,0-2-5,0 3 5,0 1 0,-2 2 17,1 1 39,-2 1 73,1 2 62,-2 1 11,-1 3-6,0 4-45,-1 2-33,0 3-23,-2 1-38,0 1-18,0 0-56,0 0-22,0 0-5,0-1-23,0 0 0,0-2-11,0-1-6,0-2-28,0-2-17,0-1-16,0-2 0,0-3 5,1 1-34,1-2-105,0-3-136,1-1-872,-1-3 609,1 0 639,-3 0 0,2 4 0,-2 1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6971,'2'-10'3725,"0"2"-3859,-2 8-107,0 0-202,57-13-476,-38 10 919,45-7 0,-57 10 0,-1 1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360 0 5896,'-4'0'1322,"1"0"436,3 0-1528,-64 26-707,43-13 695,-50 22 216,60-17-244,0 2 111,1 0-145,-1 3 35,1 1-29,1 1-28,0-1-27,2 1 286,2-2-359,0-1-6,2 0-6,1-2-11,2-2 1,-1-2-18,1-2-11,1-2 12,0-2-7,3-2 1,0-1-6,2-1 17,1-1 17,1-1-6,0-1-5,2-1-12,0 0-5,-1 0 0,1 0 22,0 1-5,0 0-1,1 3 12,-1 1 6,2 2 5,-2 4 0,2 1-12,-1 3 7,0 3-18,0 2 7,-2 3-7,0 2 12,-2 2 5,-2 2 23,0 1 11,-2 1 45,-2 0 39,0-1 39,-1-1 40,-3-2 27,-1-3 1,-4 0-6,-2-4-12,-2 1-33,-2-4-16,-1 1-35,-2-2-10,0 0-18,-3-2-16,0-2-11,-1-2-40,-1-3-22,0-1-28,0-2-17,1-2-16,1-2-29,3-2-61,2 0-101,4-2-140,2-3-213,3-3-398,4-2-565,1-2-2829,4 0 4369,-1 0 0,1 6 0,-1 3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7778,'20'44'128,"-3"-7"-139,-15-25 6,-1-1-40,0 0-17,-1 0-16,1-2-45,-1-1-1,1-1-38,-1-2 0,0-1-6,1 0-6,-1-3-177,1 1 0,0-2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 5739,'72'-11'0,"-15"3"0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 6260,'-8'9'616,"2"-2"-448,6-7 2403,0 0-2291,-13 64-33,12-46-23,-8 49-17,17-64-11,1-2-6,2 0-11,0-1-22,0-2-17,0-1-140,13-66 0,-15 50 0,8-48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72 5739,'-9'-5'1356,"2"1"-1026,7 4 2930,0 0-2874,-6-3-72,4 2-101,-4-3-79,5 4-61,0 3-34,0 1 0,-1 3 0,0 3 6,1 3-11,0 2-17,1 3 5,0 2-5,0 1 16,0-2-10,0 0 5,1-2-6,1-2 1,1-3 5,0-1 22,0-3 85,1-3 83,1-2 96,2-2 39,0-1 0,1-4-68,0-2-50,1-6-44,-1-1-57,0-3-22,0-1-33,-1-3-23,0 0-23,-1-1-16,-1 0-23,-1 2-33,-1 0-39,-1 1-62,0 2-84,-1 2-123,-1 3-180,0 2-184,0 2-275,0 2-560,0 1-2890,0 2 4436,0 0 0,0 2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12 102 6840,'-6'93'229,"2"-13"-184,4-59-6,0 2 118,1 0-134,-1 1 11,1-1-34,0 0 0,0-1-16,1-1 84,-2-3-56,2-1-12,-2-2 0,1-1 0,-1-2 5,0-3 23,0-1 28,0-2 62,0-3 44,0-1 208,0-1-365,0-5-27,-1 0 27,0-5-5,0-1-11,-1-2 22,1-2-5,0-2 0,0-1 16,0-2-11,0-2 0,1-2 12,0-1-6,0-1 33,0 0 0,0 0 40,0 0 16,0 0 12,1 0 28,0 1-1,2 0 13,1 2-18,0 0-11,1 2-29,1 2-4,2 0-12,0 2-12,1 1-10,0 1-12,2 3 1,0 0-18,1 3-5,0 1-11,0 2 34,0 3 33,-1 2 28,-1 3 16,-1 3 7,-1 2 5,-1 3 0,-2 0 17,-2 2-23,-1 1-11,-1 1 0,-1 0 1,-3 1 27,-1 0 0,-4 1 11,-1-1-5,-1-1-6,-1-1-16,-1-4-39,-1 0-46,1-4-72,0-1-90,2-2-141,1-1-268,2-1-565,-1-1-3664,3-1 4750,1 0 0,3 0 0,0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285 53 5739,'3'0'420,"0"-1"516,-3 1-880,-36-15 39,23 10-6,-28-11 1,32 13 5,-1 0-11,0 1-11,-1-1 5,0 0 40,-4 1 100,-11 9-195,8 0-23,-8 14-12,17-6-27,-10 33 45,12-22 11,-10 48-1,13-41 24,-3 35-24,6-33-10,1 54-12,2-46 20,1 9 0,1 0 3,1-11 28,5 50-34,-6-51 40,4 48-29,-5-50 40,1 48-51,-4-48 62,1 52-62,-1-49 0,0 39-5,-1-43-34,-1 56 16,0-50 4,0 9 0,1-2-4,0-13-32,1 38 16,1-46-73,3 31 67,-1-36-61,5 32 101,-5-33 10,2 35-27,-3-34 11,1 30-11,-1-33-39,4 21 27,-3-25-55,4 11 50,-3-16-95,10 14 106,-7-14 39,15 17-27,-14-18-46,15 13 29,-12-14 5,18 8 23,-13-9-51,23 12-6,-20-9-72,29 9 112,-26-12 5,32 6 23,-28-8 56,40 7-51,-34-7 62,45 6-56,-42-8 56,43 5-61,-44-6-23,47 6-11,-44-5-12,51 5 12,-47-7 67,49 3-39,-51-4 39,49 1-34,-50-2 6,46 0-17,-47 0 12,46 0-23,-47 0 45,41 3-34,-44-1 22,37 6-21,-39-15 16,40 23-12,-39-22 46,44 22-45,-43-14 50,46 4-50,-44-4 33,49 2-39,-46-3 34,48-2-22,-49-2 38,47-6-44,-46 4 5,43-7-16,-47 6 0,38-7-18,-41 7-10,36-7 5,-27 5-11,17-3 23,-20 4-18,13 1 29,-23 3 16,29-2-16,-32 3 22,30-11-23,-30 9 35,29 1-24,-30 4 68,28 7-50,-29-10 84,29 1-79,-27 0 84,31 0-89,-31 0 39,31 0-62,-32 0 6,30 2 0,-30 1 39,34 2-34,-31-3 113,35 1-79,-34-3 78,36 0-95,-35 0 57,35 0-74,-35-1-16,35-2 10,-36 1 52,32-8-57,-35 5 39,25-8-44,-30 6 22,20-7-17,-25 8 11,12-9 12,-19 8 140,5-10-113,-10 9 85,0-14-118,-3 10 5,-3-20-10,0 5-6,-3-14-6,3 9 34,-2-18-34,3 23 50,-1-40-33,1 22 6,1-22-17,1 22 11,4-27-23,-1 32-21,6-48 10,-1 36 0,3-23 6,-3 30 6,2-17 0,-4 19 5,2-19-17,-2 11 1,-2-1-1,-1 12-11,0-24 6,-1 29-34,3-45 17,-3 32 6,2-23 11,-1 27 16,0-23-10,-2 33-1,2-41 17,-2 35-16,0-18-7,0 25-32,0-11 16,0 15 0,0-10 5,1 12 12,0 6 5,0 6 1,-1 1-1,1 6 6,-1-5 6,0 7-12,0-2 6,0 4-39,0-2 22,0 3 0,0-6 40,0 3 22,-1-3 11,-2-1-12,-3 1-21,0 1 44,-8-3-22,4 3 33,-7-3 1,3 4-51,1 3-40,2 1-100,1 3-28,5-1-128,-1 1-304,3 0-565,2 2 1137,1 1 0,0 0 0,0-1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0 282 9643,'40'-11'487,"-7"0"-375,-21 1-33,0-1-23,1-1-11,0 0-29,1-1 12,-1-1-5,-1-1 5,0 0-11,-1-1-1,-1 1 1,-2 0-6,0 1 17,-1 1-22,-2-1 0,1 2-12,-1 0 12,-1 1 5,-1 2-6,0 0 68,-1 1 28,0 3 56,-1 2 61,0 1 678,-1 2-638,0 3-95,0 1-57,0 3-16,-1 3-12,1 1 23,-2 3-11,1 2-12,-1 1 68,-1 11-79,0-5-11,-1 8-11,2-8-23,-1 1 6,0 0-11,1 1-23,-3 10-22,3-9-33,-2 8-23,1-13-40,2 0-44,-2-3-56,2-2-78,-1-2-46,2-3-111,-1-1-101,1-3-140,-1-2-252,1-1-253,0-1-1259,0-2 2464,0 0 0,0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447 19 9313,'-54'-10'532,"8"2"-415,36 9-5,0 2 12,-2 1 21,-1 3 40,-1-1-17,-1 2-39,0 0-12,-1 1-38,1 1-6,-1 1 5,0 0-33,0 4-6,0 0 0,1 2-22,0 1 11,1 2-6,-1 0-16,2 3 16,0 1-22,1 0 0,0 0-16,2-1 4,0 0 7,0-1-1,3-1-5,0-2-6,2-2-5,2 0-1,2-2 12,0 0-6,1-1 1,1 0-1,2 1 0,1-1 0,3 0 6,2-1 0,1 0 0,3-1 11,1 0 0,2-1 11,1-2 6,3 0-1,0-3 18,2-1 0,1-3-1,1 0-10,0-1-7,1-4 1,-2 0-6,1-4-5,-3 1-12,0-1-27,-3-1-46,0 1-72,-3 0-118,-1 0-151,-1 1-336,-3 0-3159,-2 1 3915,-1 1 0,-4 2 0,-1 1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 1 7064,'-37'76'84,"7"-10"-56,30-51 38,2 1-44,1-1 17,1-1-17,2-1 25,1-1 4,1-2 40,1-2 21,0-1 23,1-3 61,1-1 33,0-2 12,1 0-6,-2-3-11,2-2 1,-3-2-6,1-3-23,-3-1-45,0-2-28,-3 0-39,-1-2-11,-2 0-17,0 0-34,-1 1-27,-1 0-40,-2 2-62,-2 1-72,-2 0-73,-1 1-112,1 2-152,0 0-145,1 3-1506,1 0 2167,2 1 0,1 2 0,2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7089,'2'72'174,"0"-10"-146,-1-45-6,0-1-22,-1 1 0,1-2 6,-1-1 5,1-2 22,-1-2 1,1 0 95,-1-2 375,0-3-392,0 0-73,0-5-50,0-6-40,0-5 12,0-1-90,3-16 96,0 12-40,8-22 73,-6 21 45,9-16-29,-8 20 68,9-9-56,-9 16 208,6-3-102,-6 9 314,4 10-274,-5-2 454,5 22-388,-6-14 505,1 24-526,-4-22 245,-2 22-402,0-23-124,-1 14-27,0-21-706,2 6 319,0-13 476,1 1 0,0-4 0,1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5 5739,'-9'-3'880,"2"1"-696,7 2 1188,0 0-1321,-33 14-18,25-8 6,-25 12-11,33-11-11,0 1-6,0 1 12,2-1-1,1 1 6,2-1 112,11 18-89,-7-12 189,11 24-128,-14-24 141,1 14-118,-6-13 464,-8 19-426,3-19 270,-16 17-376,11-23-28,-11 4-44,10-10-382,-9 0 57,12-2-1222,-4-1 846,12-2 706,2-1 0,-1 1 0,1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2 102 5739,'-1'4'0,"0"-2"1887,1-2-1702,8 67 6,-2-47 21,6 51 29,-3-64 73,0-3 0,2-2 845,15-10-963,-11 1 264,18-22-343,-22 12 85,6-27-197,-11 23-223,-1-24 11,-4 25-1143,0-19 554,-1 24 796,0-7 0,0 16 0,0 1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7 8668,'-9'62'168,"2"-9"-129,7-35 6,0 0-11,0 1 5,0-1-10,0 0-7,0-1 6,0 0 22,-1 2 1,-2 3-62,1-8-57,0 0 85,2-13 336,0 0-235,0-5-51,0 0-34,2-4-10,-1-1-12,2-2 28,2-12-22,-2 7 84,8-23-68,-6 20 23,11-21-39,-8 22 34,8-12-40,-8 18-6,9-5 40,-7 11 22,6 2-39,-3 19 17,-1 9-39,-1-1 11,-5 3 5,-4-5 0,-1 2 29,0 13-29,-2-12 68,-2 4 39,0-18-17,-1-1-185,1-6-123,2-10 185,0 2 11,4-19 0,-1 11 39,8-20-11,-4 17 78,10-16-61,-8 19 28,7-8 0,-4 12 128,8 1-100,-6 4 190,8 10-173,-13 1 358,8 18-319,-10-10-3269,0 16 3207,-5-15-22,0 4-45,-1 9-106,4-9 33,-1 6-39,7-13 67,-6-10 3336,11-1-3353,-8-5-55,14-12 61,-12 3-51,13-18 1,-7 7-1,9-18 46,-8 12-46,6-18 68,-16 27 45,4-19 11,-8 23 123,-3-11-84,-1 18 179,-6-4-223,3 10-63,-6 3-5,5 3-33,-5 17 55,5-6-28,0 26 34,4-21-3375,1 18 3386,1-18-11,1 3-22,5 8 5,2-9 0,0 6-56,5-14 56,-6-9-50,9-1 50,-8-5 3370,8-10-3375,-9 3-85,7-15 74,-9 12 21,10-21 35,-5 10-12,3-2 6,-2 3 0,-6 15-1,0-2 91,1 6-51,-3 0 213,9 7-168,-7 1 145,9 16-184,-9-7-17,6 23-45,-8-18-62,3 23-5,-5-25-460,3 12 152,-2-21-1294,2 4 879,-2-10-2817,1 0 3607,-2-2 0,0 0 0,-1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57 10444,'54'-25'-207,"-8"5"-6193,-27 16 5582,-5 2-1290,2-1 2108,-6 2 0,-5 0 0,-2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7 225 5986,'-4'4'677,"1"-1"2410,3-3-2757,8 7-56,-3-7-61,8 4-56,-4-9-39,1-1-34,0-2-12,0 0 164,19-26-214,-15 17 12,18-33-29,-23 33 29,2-14-1,-7 18 152,1-13-50,-3 16 627,0-6-471,-2 15 17,0 1-314,-1 3 29,-4 21-6,2-8 78,-6 31-67,7-25 0,-3 21-11,3-21-40,-2 34 6,2-31-111,-2 33 32,4-40-279,0 12 22,0-18-2789,0 6-230,0-12 3372,0 3 0,0-9 0,0 1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27 5739,'-2'4'745,"1"-2"3736,1-2-4207,37-1-39,-21-1-39,30-1-33,-32-1-23,0 0-28,-1 0-17,-1 1 46,10-3-136,-10 4-67,8-2-33,-15 4-723,3 0 202,-5 0 616,5 2 0,-6-1 0,2 1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41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18 0 6905,'-4'0'1193,"0"0"-12,4 0-1164,-5 2 52,4-1 36,-3 2-3,6-1 17,1 1-39,0-1-12,-1 1 39,1 0-7,1-1 12,-1 1-11,2-1 0,0 1 5,-1 0-16,2 0 5,-2 0 0,2-1 12,-1 1-29,0 0 12,1 0-17,0 0 5,0 0 40,1 0 10,1 0 1,-1 1 174,6 1-169,-4 0 12,6 1-1,-4-1-21,0 1 5,0 0-12,1-1-16,0 1-11,1 0 5,-1-1 0,2 2 90,8 1-90,-4-2-16,5 2-12,-6-2 17,0-1 0,1 1-6,-1 0 1,1 0 5,1 0-6,1 0 0,0 2 51,11 1-78,-7-1 5,6 2 5,-9-3 6,-1 1-11,1 0 6,-2-1-17,1 0-6,-1-1 6,0-1-17,0 0 56,10 3-51,-7-3 12,6 1-6,-9-3-11,-1 1 0,-1-1-16,1 0-1,-1 0 0,0 0 6,0 0 16,0-1 29,6 2-28,-5-1-1,6 1-16,-7-1 5,0 0-10,0 0-24,-1-1 7,0 1 10,-2-1 12,1 0 11,-2 1 79,5 1-51,-4 0 22,2 1-5,-3-1-22,-2 1-6,0-2-6,1 2-11,-1-2 5,0 1-10,0 1-6,-1-1 50,4 2-34,-3-1 1,3 1-23,-5-3 6,-2 0 5,-1-1 1,0 0 5,-3 0-11,1-2 11,-2 1 16,0 0 253,-1-1-868,-5 0-236,2 0-307,-4 0-612,2 0-4698,1 0 6424,0 0 0,1 0 0,1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7431,'2'1'1433,"-1"0"1872,-1-1-3490,56 8-134,-36-6-224,42 7-208,-49-9-537,-2 0 1288,3 0 0,-7 0 0,0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12 7067,'-11'-7'1265,"2"2"-968,9 5 1669,0 0-1753,11 9-45,-4-5-34,10 8 1,-7-7-6,1 0-6,0 0 11,1 0-22,-1 0-11,1 0-11,0 0-29,1 0 23,-2 0 17,1 0 6,-1 0 5,0 1-17,-1-1 0,-1 1-16,0-1-1,-1 0 12,-1 0 16,-2 0-5,0 0 39,0 1-6,-2-1-10,1 1-1,-2 0-17,1-1 6,-1 0-17,-1 1 73,1 1-84,-2-2 152,1 8-180,-1-7 0,1 5 0,-1-6 5,0 0-16,0 0 5,0 1 6,0-1 34,-1 0 22,0 0 6,0-1-12,0 0-28,-1 1 6,0 0-5,0 0 95,-2 4-101,1-3 0,-2 4 5,2-5-5,-1 2 0,0-1-6,0 1-17,-1 0 23,0 1-23,1 0-5,-2 0 6,1 1-18,-1 1 18,-2 1 10,2 1-5,-3-1 0,1 0 0,-1 1 23,0 0 16,-1 0 28,0 0 28,0-1 17,0 1 0,0-2 11,2-1-55,-1 0-18,1-1-22,0-1-11,1-1-12,2 0-21,-1-1-29,1-1-39,1 0-6,1-2-67,1 0-453,1 0-2056,0-2 1411,5 1-5931,0-1 7130,4 0 0,-4 0 0,-2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4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2465 6724,'23'-51'1725,"-1"0"0,17-36-599,-26 60-425,2-1-179,1-1 438,1-1-545,0-1-36,1-1 468,1-3-605,1-1-41,0-2-8,1-1 10,1-2-313,1 0 379,0-2 18,1-2-3,1 0 3,2-2-67,1 1 22,0-3-5,0 0-362,0-2 386,-1-1-45,0-2-7,1 0-20,0-1 75,1 0 3,1-1-48,1 0-17,0 1-51,1 1-38,1 0-42,-1 3-19,0 1-89,13-16 1,-13 17 2,9-11-4,-14 21-36,-1 3 96,-2 2-92,-2 3 49,6-9 5,-7 11 28,4-6 345,-10 13-271,0 2 17,-2 0 610,-1 2-924,5-6 157,-5 7-178,3-3-2,-7 7 19,-1 2-44,0 0-21,-1 0 30,0 1 307,0 1 3,-1-1 158,5-7-82,-5 7-18,5-7-19,-6 11 1,0 0-32,0 0 23,0 0-21,0 0-94,0 0 7,0-1 1,1 1-10,0-2 31,1 1-12,0-1 8,0-1 35,2-5-35,-2 3 129,2-3-12,-3 5 137,0 0-16,0 0 9,0 2-12,-2 1-16,-1 2 15,0 2-131,-1 1 47,-1 0-109,1 5-301,-1 2-9,-1 4-106,-1 1-39,0 0-241,-2 2-187,0 0-1916,-2 6-1691,1-6 4498,0 2 0,3-10 0,2-2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4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77 5948,'5'0'0,"-1"0"0,-4 0 39,70-23 82,-44 15-37,54-19-24,-64 22-16,-1 0 27,-1 1-28,-2 2 84,-1 1 141,-1 0 121,-2 1 71,-1 1-43,-2 2-54,0 3-45,0 1-1,-2 2-13,0 2-43,-1 1-45,0 2 43,0 2 128,-2 1 12,1 1 8,-1 0-38,0 2-14,0-1 3,0 1-30,-1 0-9,0-2-127,-1 2-31,2-3-9,0 1-46,0-1-22,0 0-16,0-1-42,1 0-11,1 0-16,-1 0-22,0 1 3,1 0-12,0-1-28,0 0-110,0-1-45,1-2-48,-1-1-55,1-2-983,5 4 337,-2-5 927,4 4 1,-7-9 0,0-1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4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0 5104 6741,'13'-54'2535,"-1"1"0,9-39-861,-13 62-854,0-1-281,0 0 211,1-1-446,0-1-58,-1 0 971,1-2-1169,0 1 21,1-1 24,-1-1 36,0-1 27,1-3 18,1 0 65,0-4-450,0-2 461,0-3-18,1-4 23,0-1-23,0-4 15,3-2 192,8-33-196,-5 18-643,-5 25 0,-1 0 622,5-23 2,0 0-725,0-1 669,1-1 7,1-1-33,0 0-74,1-1 0,1 2-34,0-2-11,1 2-16,-1-2 2,3 0-40,-2 1-1,2 1-15,1 1-27,-1 4 50,2 1-25,-1 3 10,0 2 7,-1 3 49,10-26-32,-9 22 37,9-20 4,-13 28-322,0 1 361,-1 0 25,0 2 12,0 1-5,0 0-18,0 2 30,-1 0-172,7-21-437,2-3-100,-1 0-37,-1 7-32,-9 22-30,1 1 80,8-16-100,-7 14 1100,6-12-371,-8 17 42,-2 0 3,0 0 14,-2 2 1,4-14 2,-4 14 770,5-11-764,-6 17-2,0-1-64,0 1 41,-1 0 29,4-11-23,-4 11 13,2-8 362,-4 15-369,-1 0 6,0 2 196,0 0-640,-1 1 501,1 0-504,-1 0 212,0-1-208,0 2-11,0-1 58,0 3 14,0 0 393,2-6-10,-3 7-13,2-6 6,-3 9-1,1-1-3,-1 1-60,1 0-7,1-7 82,0 6 10,0-3-323,-3 7 16,0 1-10,0 1-7,-2 0 2,1 3 1,-1 0-68,-1 4 14,0-1 351,-1 3-18,1 1-1141,-1 1 537,-2 6-163,0-2-207,-2 5-263,2-2-275,0-1 1468,1 1 0,0-3 0,0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0 362 6109,'1'7'728,"0"-1"-627,-1-6 1293,0 0-1204,26-69-16,-15 44 0,21-53-17,-22 59-45,1 0 0,0-1-17,1 1-27,1 0-7,1 0-27,0 2-34,0 1-6,0 2 1,0 1-1,0 3 101,2 0 68,-3 6 83,1 0 387,-3 7-364,-2 1-12,0 3-66,-3 1-23,0 2-23,1 2-38,0 1 122,3 8-106,-2-4-16,2 7-3387,-4-6 3376,1 0-7,-1 0 1,1 0 111,2 7-83,-2-8 11,1 5 72,-2-4 3264,-1-6-3414,0 2-23,-2-6-12,0 0-16,-1-2-22,0 1-101,2 1-28,-2 0-96,2 0-677,-1-1 22,0-1-3058,1 1 2599,-1-2 1361,-1 0 0,0-3 0,-1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57 5739,'0'-5'885,"0"1"4128,0 4-4856,-3-28-62,1 27 6,-1-17 184,0 64-183,3-10-3338,-2 48 3304,2-35-24,0 19-2245,0 26 2196,1-32-709,1 6 0,0-1 653,1-11-696,1 2 0,2-1 573,-2-14-549,7 43 201,-6-55-1053,4 22 1585,-5-37 0,0 1 0,-3-14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65 5739,'8'2'0,"-2"0"0,-6-2 773,0 0-431,66 1 33,-39-1 398,64 1-443,-63-2-67,10 0 45,1-3-246,-9 0-45,7-2-51,-14 2-39,-1-1-856,20-8 929,-12 0 0,3 1 0,-21 5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 4 6927,'-48'55'280,"9"-9"-5885,37-27 5633,0-5 1398,2 4-1404,0-6 821,1-1-843,8 5 62,-2-6 128,9 4 3303,-6-10-2922,14 0-286,-11-3 1038,15-14-1043,-18 4 157,6-20-247,-12 14 84,-2-22-318,-4 17-2522,-15-29-111,8 31 2677,-9-12 0,14 25 0,2 3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 3 5997,'-2'-1'1070,"0"-1"1781,2 2-2616,-15 75-45,11-45-27,-12 59-453,15-62 363,-2 0 89,2 0-185,0-1-21,1 9-62,0-9-578,0 16-1478,5-12 469,-1-4 1693,6-7 0,-7-17 0,0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 5739,'5'-5'0,"-2"0"0,-3 5 392,0 0-352,7 73-676,-5-43 664,6 56-11,-6-62 163,0-1-163,0 0 5,-1-2 40,0 11-51,-1-13-17,2 10 495,-2-21-444,2 0 0,-1-8 129,4-6-124,-2-1 28,9-20-66,-5 11-7,3-13 23,1 4-22,-2 5-1,3-6 12,4 1 0,-4 6 84,14-15-45,-13 18 129,19-10-79,-19 19 762,17 1-465,-18 9 466,13 18-690,-15-5 325,5 30-392,-11-22-22,1 32-141,-5-31-598,1 25 133,0-33 516,5 10 0,-3-21 0,3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3 310 0,'-2'77'0,"1"-14"0,1-50 0,0-3 0,0-3 6,0-2 1027,0-3-624,0-1 994,0-7-1369,0 1 3375,1-8-3409,0 2-6,0-4 1,0-1-3399,1 0 3410,0-3-12,-1-1 34,3-11-16,0 6 10,2-8-28,-1 9 18,2 1 21,3-12 68,3 0-23,0 0 6,1 4 3398,-4 12-3415,0 1 23,5-3-40,2 4-3391,0 4 3458,-3 7 68,-5 6 45,-2 2 10,0 3 449,0 13-476,-3-4-40,0 10-16,-3-8-22,-2 1 3515,-5 8-3381,-4 3-146,-3-1 0,0-3-22,2-11-23,1-1-27,0-3-57,-6 0-218,4-5-11,-1-1-151,6-3-175,5-1-229,0-2-1394,1 0 2184,1 1 0,0 0 0,0 2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0 6171,'8'5'800,"-2"-1"-430,-6-4 1899,0 0-2191,-5 69-44,3-44-46,-4 54-60,5-61-80,0 0-77,0-1-646,1 2 254,0-6 621,5 4 0,-3-11 0,3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0 7722,'0'85'509,"0"-12"-363,0-44-12,0 2-50,-2 4-5,1 4-23,-2 1-17,0 3-332,-1 0 293,0 1 11,-1-1-11,0 1 6,1-1 10,-1 0-10,1-2-17,-1-4 64,0-4-126,1-5-56,1-4-73,1-4-106,1-5-95,1-3-17,0-2 252,0-3-947,0-2 1115,0-3 0,0-1 0,1-1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 8635,'95'-24'-202,"-15"4"-33,-60 15-90,-1 0 102,1 3-248,-1 0 95,-1 1-822,-2 0 1198,-4 1 0,-5 0 0,-3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5739,'2'52'1680,"0"0"1,2 29-1547,-4-52-55,0-3-124,0-6-17,0 3-78,0-10-118,0-3-117,0-1-2319,1-6 2694,0-1 0,1-3 0,-2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5739,'0'0'0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168 555 5739,'-9'4'605,"2"-1"-392,7-3 1478,0 0-1596,-58 65-22,41-42-17,-44 49-11,56-60 0,1 0-6,1 0 6,1-2-17,1 0-12,1-2-10,0-1-17,0-1 22,1-1 23,1 0 16,1-3 28,3 0 1,0-2-18,3 0-9,0-4-8,2-1-72,6-12-22,-3 2-18,5-7-38,0-4 78,-6 7 5,4-6 1,-6 9-17,-2 2-17,-1 4-6,-3 2 17,0 4 174,-2 3 0,0 9-51,-2 7-55,0 3-23,2 13-34,-1-14-145,8 13 134,0-20 45,3 1 22,0-9 6,-3-2-11,2-3-6,1-2-22,2-3-78,9-9 27,-5 2 0,6-6-128,1-5 72,-7 5 6,6-8 40,-8 7 27,0-2 28,1-2 17,-1-1 34,7-15-6,-6 9 5,4-9 74,-4-1-29,-5 10 34,2-12-3414,-7 15 3386,0-1-23,-1 3-16,0 0 45,-1-7 55,-1 4 130,-2-5-107,-2 13 3398,-2 6-3208,-2 6-178,0 3-40,-2 2-68,0 4-55,0 2-62,0 2 12,-1 3-46,-4 9 46,0 1-6,-2 6 16,2-2 1,-1 0 5,1 3-5,-1 0-40,-1 16 17,4-8 0,-2 12-5,3 3 44,1-11 23,1 10-6,1-15 17,3-1 23,0 11-29,2 2-27,4 8-7,4-2-4,1-15-29,1-4 22,-1-11-5,0-1 0,1-1 17,1-2-45,3 0 39,-3-4 6,3 0-6,-3-5 6,-2-2 6,2 0-23,-5-2-28,0 0-40,-1 0-16,0 0-145,2 2 82,-3-1-54,0 1-326,-3-1 219,0 1-78,-1 0-1171,-1 2 1585,0-1 0,0 0 0,0-3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1 5739,'0'5'0,"0"0"734,0-5-510,0 67 17,0-40-12,0 54-10,0-56-46,0 1 1,0 1-40,0 2-11,-2 0-27,2 2-24,-2 0-10,1 1-23,-1 1-22,-1 1-11,1 2-12,-1 0 0,1 0-55,-4 27 5,3-23-23,-3 19-21,3-31-40,1-2-79,-1-4-55,3-2-292,-1 3 348,1-10 28,0 2-432,1-10 616,0-2 6,1-2 0,-1-1 0,0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1 155 5739,'7'-1'695,"-1"1"-449,-6 0-5,0 0-23,73-16-867,-40 8 766,60-13-16,-60 12 170,0 0-266,0-1-27,-2 0-23,-2 0-33,-2 0-23,-4 0 575,-2 1-703,-2 1-35,-5-1-60,-2 3-332,-4 2 656,-2 1 0,-3 2 0,-1 1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0 227 7554,'30'-10'364,"-4"-1"-297,-19 0-11,-1 0 0,1-2-23,-1 0 1,1-1-12,-2-1 1,1 1-1,-2-1-16,0 1 5,0 0 0,-1 1 0,0 2-11,0 0 0,-2 2-5,1 1 5,0 2 0,-1 1 5,1 2 7,-2 0 32,1 1 775,-1 1-758,-1 7 12,1 0 0,-2 6 5,0 0 1,-1 1 16,2 2-33,-1 3-1,0-1-22,0 2 1,0 0-12,1-1-12,-1 0-21,1 1-29,0-2-27,0 1-12,0-1-22,1-1-34,0-1-11,0-2-28,0-1-40,0-2-44,0-1-79,0-2-83,1-1-84,0-1 5,1 0-717,0-1 1210,-1-1 0,0-1 0,-1-1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5739,'5'0'812,"-1"0"3165,-4 0-3865,67-10-39,-45 6-34,53-8-22,-62 10-17,-2 0-11,1 1-12,-2 0-22,0-1-27,-2 0-35,0 0-78,0 0-134,-1-1-263,-1 1-354,1-1-1814,-1 1 2750,-1 1 0,-3 0 0,-1 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 0 7370,'-25'36'70,"-1"0"0,-15 22-48,41-48 562,-1-1-562,1 0 181,1-1-192,1 0 100,2-2-89,0-2 340,0 0-283,2-1 17,-1-2-1,2 0-11,0-1-6,1-1-16,1-2-23,-1-2 6,1-2 0,-1-1-23,1-2 6,0-2-17,-1 0-5,0-2-12,0 1 12,-1-1-12,0 2 6,-1 1 0,0 1-11,-2 2 11,0 2 0,-2 2 28,0 1 22,-2 2 505,1 1-342,-1 5-79,1 0-50,-1 7-39,-1 0-17,1 2-23,-1 2-16,0 0-22,0 0-51,1 0-62,0-2-72,0 0-57,1-3-78,1-1-61,1-2-57,1-3-84,1-1-77,0-2-1099,0-1 1731,-1-1 0,-2 0 0,0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14 5739,'-8'-2'157,"2"0"22,6 2 773,0 0-901,-54-5 5,39 5-34,-40-4-33,52 6 0,2 0-17,0 0 28,1 2 22,0 0 6,2 2 0,2 1-5,1 2-12,3 1 11,0 1 1,1 0-1,1 2-5,0-1-6,1 2-11,1-1-6,-2 2 6,1 0 0,-1 0 17,-1-1 28,-2 0 22,-2-1 17,-2-1 22,-2 0 6,0-1-5,-1-1-1,-2 0 1,0-1-18,-4-1 1,-1 1 5,-1-2-17,-1 0-10,-1 0-18,0-3-5,-1 0-23,1-2-16,-1 0-17,1-2-57,1 0-27,0 0-34,1 0-33,2 0-68,1 0-83,1-1-51,2-1-34,1 0-442,1-1 588,0-1 252,0 2 0,0 0 0,0 1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0 5577,'-25'47'-14,"1"-1"0,-14 31 3,38-64 434,3 0-451,1-1 148,2-2-160,1 0 68,0-2-79,1-1 198,1 0-332,1-1-28,0-1 213,0-1 0,-1-3 0,-4 1 0,-2-2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68 446 5681,'-37'90'16,"7"-17"-21,30-63 339,0-1-340,0-1 118,0-2-112,1-1 71,1-3-49,2 0 209,1-1-152,1 0 16,0-1 28,2-3-11,0 0-17,2-5-22,0-2-39,0 0-18,1-2-16,-1 1 0,-1 1 0,-1 0 6,-1 2-12,-2 1 1,-1 2 22,-2 3 61,0 0 476,-1 1-386,-1 6-39,1 0-39,-1 5-40,0 0-5,0 0-17,0 1-28,0 0-23,0-2-16,0 0 6,2-3 10,1-1 23,2-1 45,1-3 22,2 1 12,1-2 10,3-2-16,0-2-6,3-3-33,0-3-29,3-2-21,1-2-12,2-1-6,1-1 12,1-2-6,0-1 5,0 0 12,-1-2 17,0-2 10,1-2 7,-1-1-6,1-1-6,-1-2-11,-1 1-6,0-2-5,-2 2-6,0 0-11,-3 1-5,-2 2 16,-2 3 11,-3 2 17,-1 1 17,-3 2 17,-1 1 11,-3 1 6,0 2 5,-2 0 6,-1 2 5,-2 0 17,-1 1 12,-3 2 6,0 1-13,0 1-4,-1 2-18,0 1-11,0 2-5,0 1-17,0 1-17,0 1-6,0 2-5,1 2 5,-1 2 1,1 1 10,0 2 1,1 0-1,0 2 23,0 1-5,0 3 16,2 1 0,-2 2 28,1 2 1,-1 3-7,1 3 6,-1 0-11,1 2 0,0 1-11,0 0-11,1-1-34,1 0 5,1 0-21,1-3-12,2-1-12,0-4-21,2-2-1,1-4-16,2-1 11,2-3-12,1 0-10,1-4-1,0-1-5,-1-1 11,1-2-39,1-2-12,2-1-27,0-1-29,1 0 12,0 0-45,0-2-39,1-1-135,-1-2-45,1-1-10,0-1-23,0 0 39,-1 0 51,1-1-46,0 1-240,-3-1 644,0 1 0,-4 1 0,-3 3 0,-2 2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 5739,'-3'8'0,"1"-2"0,2-6 0,0 0 0,-9 52 0,7-37 0,-6 38 0,9-51 0,-1-1 0,1 0 0,0-1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6389,'0'0'0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13 5739,'0'-7'521,"0"1"-448,0 6 358,0 0-375,-15 38 0,10-21-11,-12 31-11,15-30-1,-1 1-5,1 2 0,0-1 11,-1 1 1,0-2-1,0-1 17,0-2-11,-1-1 5,1-2-5,0-2-17,0-2-12,1-2-16,0-3-5,2-2 369,0 0-280,0-9-45,0 1-5,2-7-12,1 1 0,1-3 1,1 0-1,1-2 12,2 1 11,-1-1 5,2 2 12,0-2-6,1 3-6,0 0-5,0 2 11,0 2 5,-1 2 23,0 1 23,-1 2 66,0 3 58,-2 1 60,1 1 0,-2 3-44,0 1-74,-1 5-61,-2 0-50,-1 4-45,0 1-29,-1 2-55,0 0-62,0 0-83,0-1-91,0 1-78,0 0-62,0-2-33,0 0-11,2-3 11,1-2 45,1-3-135,2-1 34,0-3 532,-1-2 0,-2 0 0,-2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113 3 5739,'-7'-1'258,"1"-1"-191,6 2 174,0 0-174,-3 47 0,4-27 34,-1 37 11,5-39-17,2 3 12,0 1-12,0 2-5,1 0-12,0 2 6,-1 0-17,0 0 40,-3 0 111,1 0 118,-3-1 89,0-2 113,-2-2 28,0-1-22,-2-1-1,-2-2-84,-4-2-67,-1-1-62,-2-1-83,0 0-79,-2-2-84,0-2-84,-1-2-45,0-2-50,1-2-73,0-1-73,2-2-190,2-2-236,0-1-453,4-4-5991,0 0 7111,4 0 0,-1 4 0,2 1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0 201 7363,'61'-63'179,"-13"11"-106,-47 40 11,-1 2 6,0 0 5,0 0-5,-1 2 5,-2 0-17,-1 1 6,-3 2-33,0 0-18,0 1-22,-1 1-39,1 1-50,1 1-68,-1 1-117,2 0-140,1 0-34,1 0-795,2 1 1232,0 0 0,1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3 5739,'-3'-1'2907,"0"-1"-2745,-41 42-28,33-25-10,-32 32-12,44-36 23,2-1 22,1-2 39,3-1 44,0-1 29,3-2 34,-1-2 27,1-2 23,1 0 5,-1-2-11,2-1-33,-1-3-39,-1-3-34,0 1-73,-2-1-51,-1-1-55,-2 1-51,0 0-28,-2-1-50,0 1-67,-2-1-85,1 1-105,-2 2-114,1-1-211,-1 2-309,0 1-325,-1 2-694,0 2 728,0 0 1249,-1 1 0,1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50 137 5739,'1'-3'964,"0"1"-791,-1 2 34,-23 60 29,17-40 27,-17 45 39,25-55 34,1-2 78,2-2 74,2-2 44,-1-2 34,2-2-28,0-1-46,1-3-72,1-3-56,1-4-77,0-2-63,1-3-56,-1-2-73,1-2-45,-2 1-33,0-1-23,-2 1-38,-1 0-57,-1 1-90,0-1-117,-1 0-129,0 2-190,-1 0-292,0 2-364,-1 2-1937,-1 4 3220,-1 1 0,0 5 0,-1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0 6355,'-5'6'852,"1"-2"-679,4-4 841,0 0-1037,1 55-55,-1-38-73,3 41-51,-3-51-72,1 0-62,0-3 17,1-1 33,0-2-44,0-1-326,-1 0 656,0 0 0,0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 15 5739,'3'-8'661,"-1"2"-504,-2 6 940,0 0-957,-9 73-39,6-44-531,-7 59 525,7-60-6,-1 2 162,0 2-178,-1 4-28,1 1-23,-2 3-22,1 1 0,1 0 11,-1-1-5,0-2-34,-1-1-39,0-2 70,1-2-109,0-2-1,1-3-27,1-2 243,0-5-305,1-3-28,0-5-39,1-4 6,1-3 27,-1-3-588,1-1 818,0-7 0,0 4 0,0-4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0 145 5795,'53'-18'3694,"-1"0"0,37-13-3291,-64 21-56,-1 0-72,0 1-40,-1-1-50,-3 2-51,-1 1-39,-3 1-22,-2 0-22,-3 3-12,-1-1-17,-4 2-11,-1 0-27,-2 2-12,-1 0-516,-1 0 158,-1 2-236,0 1-335,-1 3-746,0 0-3355,-2 1 5058,0-1 0,2-2 0,0-2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664 1 5739,'-94'24'2623,"-1"1"0,0 0 1,19 7-2622,8-11 1,-20 5 0,6 2 0,33 0 19,41 10 1,3 0-1,2-1 0,2 0 1,1 0 10,2-2 7,1-1-7,3-4 12,1-1 0,1-4 0,1-3 16,1-3 6,2-4-11,1-3 6,1-2-6,1-3 0,0-1-6,2-4-5,0 0-17,1-3-33,1-2-35,1-3-77,1-1-152,-1-3-375,1 1-1384,-1-1-3584,-2 1 5612,-4 1 0,-7 5 0,-3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2 5807,'-8'-1'1786,"1"1"-1417,7 0 1783,0 0-2018,-36 40-50,25-24-39,-27 32-12,36-36 12,-1 0 17,3 0 5,-1-2 6,1 0-12,0 0 1,1-2 11,2 0 16,0-1 7,2 0 4,0-2 18,1-1 33,0-1 51,1-2 33,1 0 23,0-1 5,-1-2-16,1-1-23,-2-3-62,0 0-50,-2-1-61,1-1-29,-2 1-44,0-2-6,-1 1-51,0 0-61,-1-1-78,1 1-101,-2 1-136,0 1-194,0 2-354,0 0-448,1 2-1629,0-1 3080,0 2 0,0 0 0,0 1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20 5739,'-4'-11'0,"1"2"0,3 9 588,0 0-442,-6 67 16,4-44-38,-5 51-29,7-61-22,-1-1-40,0-1 6,0 0-5,0-1 0,1-2-29,-1-2 1,1-1-1,0-2 7,0-1 1007,0-1-947,1-7-21,0 0-23,2-5 11,0 1-5,1 0 16,-1 0 0,1-1 12,-1 0 22,0 0-11,1 1 5,1-2-11,0 2-22,1 0 0,-1 1 11,2 1-11,-1 0-5,0 2-1,0 1-5,0 2 27,0 1 46,0 1 111,0 1 84,0 3 51,-1 1 6,0 4-57,0 3-95,0 2-33,0 1-68,-1 2-39,-1 1-27,0-1-40,0 0-40,0-1-32,0-1-40,0-2-84,0-2-101,1-2-241,1-1-1299,0-3-734,1-1 2571,-1-1 0,-2-1 0,-1-1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5 5739,'-8'-3'1244,"2"1"-1099,6 2 1059,0 0-1098,-33 13 1,25-8 22,-25 11-12,34-10 1,2 2 79,4 5-136,0-3-27,2 4 44,1 0-27,-2-3 21,2 4 35,-4-5 33,-1 0 45,-1 1 27,-3-1 248,1 5-253,-2-4-22,-2 4 89,-4-1-196,0-2-27,-3 2-23,2-5-28,0-2-11,-1-2-29,2 0-122,-2-2 28,3-1-118,-1 0-650,3-2-461,2 0 0,0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 5739,'2'6'0,"-1"-2"2011,-1-4-1827,8 64 7,-4-46 44,7 47 51,-5-62 44,0-2 35,-1 0-29,1-1-23,0-3-49,-1-1 77,2-8-262,-2 1-51,1-5-34,-2 2-28,-1 1-33,-1-2-67,0 1-79,-1 0-112,1 0-201,0 1-309,0 1-13,1-2 0,-1 8 0,-1-1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75 5739,'0'3'118,"0"0"582,0-3-582,-4 28-6,3-21-56,-3 22-23,4-30-22,0 0 1,0-1-12,0-2 16,-1 1-4,1-2-1,0 0-6,0 1-5,0-2 0,0 1 0,0-1 17,0-1-17,0 1 0,0-1-5,1 0 10,0-2 1,2 2-6,0-1 5,0 0-27,1 1 33,-1 0-11,1 2 6,-1-1-1,1 1-10,0 1-1,0 0-5,0 2 0,0 0-6,0 1 11,0 1 6,-1 0 17,1 0 0,-2 1-6,1 1-5,-1 3-1,1 2 7,-1 1-1,0 2 6,-1 1-12,-1 1 12,0 0 17,0-1-1,0 0 18,0 0-1,-1-1 0,-1-2-5,0 0 17,0-1 5,0-1 11,0-1 23,1-1 28,0-2 5,1 0 135,-1-2-280,1-4 22,1-1-11,0-4 11,2 1 0,1 0 6,1-2 6,0 1-12,0-2 0,2 1-11,-1-1 0,2 2-6,-1 0 12,2 1-12,-1 1 23,-1 1-17,2 1 6,-2 2 16,1 0 29,-1 3 49,0-1 46,-1 2 44,0 3 1,-1 1 11,0 3-6,-2 0 0,1 2-22,-1 0-40,-1 1-27,0-2-23,-1 1-23,1-2-38,-1 0-40,0 0-45,-1-1-33,1 0-28,-1 0-28,0 0-29,0 1-44,0-1-62,0 0-78,0 0-95,0-1-45,0 0-1406,0-2 1910,1 0 0,-1-2 0,0-1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85 6255,'-2'-46'84,"-1"9"-23,-2 37 6,1-1-27,0 1-12,-1 0-6,1 1 12,0 1-6,0 3 0,-1 2-6,2 1-22,-1 2 22,1 2-5,-1 0-6,1 1-5,0 0 5,1 0-11,1 2 6,0-2-6,1 0 0,0-1 11,0 0-11,0-2 6,0 0-12,0-2 17,1-1 0,1-1-5,1-1 11,0-2-6,0 0 6,0-2 5,0 0 29,1 0-12,0-1 17,1-2-6,0 0-11,0-2-16,1-1-29,0-2-5,0 1-6,1 0 0,1 0 6,-1-1 0,1-1-6,0 1 6,0-2 5,0 0 6,0 1 12,0-1-1,0 1 11,0-1 6,1 1 6,-2-2 5,1 2 0,0-2-5,0 3 5,0 1 0,-2 2 17,1 1 39,-2 1 73,1 2 62,-2 1 11,-1 3-6,0 4-45,-1 2-33,0 3-23,-2 1-38,0 1-18,0 0-56,0 0-22,0 0-5,0-1-23,0 0 0,0-2-11,0-1-6,0-2-28,0-2-17,0-1-16,0-2 0,0-3 5,1 1-34,1-2-105,0-3-136,1-1-872,-1-3 609,1 0 639,-3 0 0,2 4 0,-2 1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6971,'2'-10'3725,"0"2"-3859,-2 8-107,0 0-202,57-13-476,-38 10 919,45-7 0,-57 10 0,-1 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5739,'0'0'0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360 0 5896,'-4'0'1322,"1"0"436,3 0-1528,-64 26-707,43-13 695,-50 22 216,60-17-244,0 2 111,1 0-145,-1 3 35,1 1-29,1 1-28,0-1-27,2 1 286,2-2-359,0-1-6,2 0-6,1-2-11,2-2 1,-1-2-18,1-2-11,1-2 12,0-2-7,3-2 1,0-1-6,2-1 17,1-1 17,1-1-6,0-1-5,2-1-12,0 0-5,-1 0 0,1 0 22,0 1-5,0 0-1,1 3 12,-1 1 6,2 2 5,-2 4 0,2 1-12,-1 3 7,0 3-18,0 2 7,-2 3-7,0 2 12,-2 2 5,-2 2 23,0 1 11,-2 1 45,-2 0 39,0-1 39,-1-1 40,-3-2 27,-1-3 1,-4 0-6,-2-4-12,-2 1-33,-2-4-16,-1 1-35,-2-2-10,0 0-18,-3-2-16,0-2-11,-1-2-40,-1-3-22,0-1-28,0-2-17,1-2-16,1-2-29,3-2-61,2 0-101,4-2-140,2-3-213,3-3-398,4-2-565,1-2-2829,4 0 4369,-1 0 0,1 6 0,-1 3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7778,'20'44'128,"-3"-7"-139,-15-25 6,-1-1-40,0 0-17,-1 0-16,1-2-45,-1-1-1,1-1-38,-1-2 0,0-1-6,1 0-6,-1-3-177,1 1 0,0-2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 5739,'72'-11'0,"-15"3"0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 6260,'-8'9'616,"2"-2"-448,6-7 2403,0 0-2291,-13 64-33,12-46-23,-8 49-17,17-64-11,1-2-6,2 0-11,0-1-22,0-2-17,0-1-140,13-66 0,-15 50 0,8-48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72 5739,'-9'-5'1356,"2"1"-1026,7 4 2930,0 0-2874,-6-3-72,4 2-101,-4-3-79,5 4-61,0 3-34,0 1 0,-1 3 0,0 3 6,1 3-11,0 2-17,1 3 5,0 2-5,0 1 16,0-2-10,0 0 5,1-2-6,1-2 1,1-3 5,0-1 22,0-3 85,1-3 83,1-2 96,2-2 39,0-1 0,1-4-68,0-2-50,1-6-44,-1-1-57,0-3-22,0-1-33,-1-3-23,0 0-23,-1-1-16,-1 0-23,-1 2-33,-1 0-39,-1 1-62,0 2-84,-1 2-123,-1 3-180,0 2-184,0 2-275,0 2-560,0 1-2890,0 2 4436,0 0 0,0 2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12 102 6840,'-6'93'229,"2"-13"-184,4-59-6,0 2 118,1 0-134,-1 1 11,1-1-34,0 0 0,0-1-16,1-1 84,-2-3-56,2-1-12,-2-2 0,1-1 0,-1-2 5,0-3 23,0-1 28,0-2 62,0-3 44,0-1 208,0-1-365,0-5-27,-1 0 27,0-5-5,0-1-11,-1-2 22,1-2-5,0-2 0,0-1 16,0-2-11,0-2 0,1-2 12,0-1-6,0-1 33,0 0 0,0 0 40,0 0 16,0 0 12,1 0 28,0 1-1,2 0 13,1 2-18,0 0-11,1 2-29,1 2-4,2 0-12,0 2-12,1 1-10,0 1-12,2 3 1,0 0-18,1 3-5,0 1-11,0 2 34,0 3 33,-1 2 28,-1 3 16,-1 3 7,-1 2 5,-1 3 0,-2 0 17,-2 2-23,-1 1-11,-1 1 0,-1 0 1,-3 1 27,-1 0 0,-4 1 11,-1-1-5,-1-1-6,-1-1-16,-1-4-39,-1 0-46,1-4-72,0-1-90,2-2-141,1-1-268,2-1-565,-1-1-3664,3-1 4750,1 0 0,3 0 0,0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447 19 9313,'-54'-10'532,"8"2"-415,36 9-5,0 2 12,-2 1 21,-1 3 40,-1-1-17,-1 2-39,0 0-12,-1 1-38,1 1-6,-1 1 5,0 0-33,0 4-6,0 0 0,1 2-22,0 1 11,1 2-6,-1 0-16,2 3 16,0 1-22,1 0 0,0 0-16,2-1 4,0 0 7,0-1-1,3-1-5,0-2-6,2-2-5,2 0-1,2-2 12,0 0-6,1-1 1,1 0-1,2 1 0,1-1 0,3 0 6,2-1 0,1 0 0,3-1 11,1 0 0,2-1 11,1-2 6,3 0-1,0-3 18,2-1 0,1-3-1,1 0-10,0-1-7,1-4 1,-2 0-6,1-4-5,-3 1-12,0-1-27,-3-1-46,0 1-72,-3 0-118,-1 0-151,-1 1-336,-3 0-3159,-2 1 3915,-1 1 0,-4 2 0,-1 1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 1 7064,'-37'76'84,"7"-10"-56,30-51 38,2 1-44,1-1 17,1-1-17,2-1 25,1-1 4,1-2 40,1-2 21,0-1 23,1-3 61,1-1 33,0-2 12,1 0-6,-2-3-11,2-2 1,-3-2-6,1-3-23,-3-1-45,0-2-28,-3 0-39,-1-2-11,-2 0-17,0 0-34,-1 1-27,-1 0-40,-2 2-62,-2 1-72,-2 0-73,-1 1-112,1 2-152,0 0-145,1 3-1506,1 0 2167,2 1 0,1 2 0,2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7089,'2'72'174,"0"-10"-146,-1-45-6,0-1-22,-1 1 0,1-2 6,-1-1 5,1-2 22,-1-2 1,1 0 95,-1-2 375,0-3-392,0 0-73,0-5-50,0-6-40,0-5 12,0-1-90,3-16 96,0 12-40,8-22 73,-6 21 45,9-16-29,-8 20 68,9-9-56,-9 16 208,6-3-102,-6 9 314,4 10-274,-5-2 454,5 22-388,-6-14 505,1 24-526,-4-22 245,-2 22-402,0-23-124,-1 14-27,0-21-706,2 6 319,0-13 476,1 1 0,0-4 0,1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5 5739,'-9'-3'880,"2"1"-696,7 2 1188,0 0-1321,-33 14-18,25-8 6,-25 12-11,33-11-11,0 1-6,0 1 12,2-1-1,1 1 6,2-1 112,11 18-89,-7-12 189,11 24-128,-14-24 141,1 14-118,-6-13 464,-8 19-426,3-19 270,-16 17-376,11-23-28,-11 4-44,10-10-382,-9 0 57,12-2-1222,-4-1 846,12-2 706,2-1 0,-1 1 0,1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1 6834,'-6'41'213,"0"0"0,-4 28-129,9-51-34,1 1 149,-1 1-193,-1 1 34,1 1-73,0 1 6,0-1-41,-1-1 4,1 0-120,-1-1 10,1-2-16,0-2 38,0-3-4,0-2-68,0-4-404,0-3 628,0-1 0,1-2 0,0-1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2 102 5739,'-1'4'0,"0"-2"1887,1-2-1702,8 67 6,-2-47 21,6 51 29,-3-64 73,0-3 0,2-2 845,15-10-963,-11 1 264,18-22-343,-22 12 85,6-27-197,-11 23-223,-1-24 11,-4 25-1143,0-19 554,-1 24 796,0-7 0,0 16 0,0 1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7 8668,'-9'62'168,"2"-9"-129,7-35 6,0 0-11,0 1 5,0-1-10,0 0-7,0-1 6,0 0 22,-1 2 1,-2 3-62,1-8-57,0 0 85,2-13 336,0 0-235,0-5-51,0 0-34,2-4-10,-1-1-12,2-2 28,2-12-22,-2 7 84,8-23-68,-6 20 23,11-21-39,-8 22 34,8-12-40,-8 18-6,9-5 40,-7 11 22,6 2-39,-3 19 17,-1 9-39,-1-1 11,-5 3 5,-4-5 0,-1 2 29,0 13-29,-2-12 68,-2 4 39,0-18-17,-1-1-185,1-6-123,2-10 185,0 2 11,4-19 0,-1 11 39,8-20-11,-4 17 78,10-16-61,-8 19 28,7-8 0,-4 12 128,8 1-100,-6 4 190,8 10-173,-13 1 358,8 18-319,-10-10-3269,0 16 3207,-5-15-22,0 4-45,-1 9-106,4-9 33,-1 6-39,7-13 67,-6-10 3336,11-1-3353,-8-5-55,14-12 61,-12 3-51,13-18 1,-7 7-1,9-18 46,-8 12-46,6-18 68,-16 27 45,4-19 11,-8 23 123,-3-11-84,-1 18 179,-6-4-223,3 10-63,-6 3-5,5 3-33,-5 17 55,5-6-28,0 26 34,4-21-3375,1 18 3386,1-18-11,1 3-22,5 8 5,2-9 0,0 6-56,5-14 56,-6-9-50,9-1 50,-8-5 3370,8-10-3375,-9 3-85,7-15 74,-9 12 21,10-21 35,-5 10-12,3-2 6,-2 3 0,-6 15-1,0-2 91,1 6-51,-3 0 213,9 7-168,-7 1 145,9 16-184,-9-7-17,6 23-45,-8-18-62,3 23-5,-5-25-460,3 12 152,-2-21-1294,2 4 879,-2-10-2817,1 0 3607,-2-2 0,0 0 0,-1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57 10444,'54'-25'-207,"-8"5"-6193,-27 16 5582,-5 2-1290,2-1 2108,-6 2 0,-5 0 0,-2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7 225 5986,'-4'4'677,"1"-1"2410,3-3-2757,8 7-56,-3-7-61,8 4-56,-4-9-39,1-1-34,0-2-12,0 0 164,19-26-214,-15 17 12,18-33-29,-23 33 29,2-14-1,-7 18 152,1-13-50,-3 16 627,0-6-471,-2 15 17,0 1-314,-1 3 29,-4 21-6,2-8 78,-6 31-67,7-25 0,-3 21-11,3-21-40,-2 34 6,2-31-111,-2 33 32,4-40-279,0 12 22,0-18-2789,0 6-230,0-12 3372,0 3 0,0-9 0,0 1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27 5739,'-2'4'745,"1"-2"3736,1-2-4207,37-1-39,-21-1-39,30-1-33,-32-1-23,0 0-28,-1 0-17,-1 1 46,10-3-136,-10 4-67,8-2-33,-15 4-723,3 0 202,-5 0 616,5 2 0,-6-1 0,2 1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366 75 5739,'0'-6'0,"0"2"684,0 4-578,-12-9-5,8 6 11,-9-7-17,11 8 6,-1 0-12,2 0 1,-2 0 0,1 0-6,0 2 0,0-2 50,-1 2-78,1-1 39,-2-1-56,2 2 79,-1-2-79,2 1 0,0-1 112,0-1-67,0 1 28,0-1 28,0 1 6,1 1 919,0 0-505,-1-1-448,0 1 263,0 0-280,-1 0-16,2 0 5,-3 1-6,1-1 12,-1 1-18,1-1 12,-1 1-11,1-2 11,-1 2 0,1 0-22,-2 0 95,-2 0-129,1 0-12,-3 0 7,2 0-6,0 2-12,-2 0 1,1 2 11,1 0 5,-6 3-33,5-2 11,-3 2 0,2-1-6,2 0-5,-2 3-11,4-4 22,-2 3 11,-2 2-11,3-3 11,-3 3 0,2-1-5,2-4 5,-1 3 0,1-2-16,1-2 10,0 2 18,-1-1-12,1 0 0,-1 0 0,-1 1-5,2-2-6,-2 2 0,2-1-6,0-1 1,1 1 5,-4 7-6,2-4 6,-1 7-6,-2 1 1,2-3 5,-3 5 0,3-4 0,-1 1 0,1 0-6,-5 17 1,6-11-7,-4 12-10,4-9 11,2-6 0,0 5 5,1-7-5,1-1 0,0-1-96,0 8 74,2-8 5,-1 5-23,6-7 34,-2-3 12,4 2-1,-2-3-5,0-1 11,2 1-34,5 5 34,-4-3-5,5 2 22,-3-4-6,-3-3 6,3 1 39,2-3-28,-3-2-6,4 1 34,1-2-17,-3-1-11,3-2 17,2-3-39,-5 0-1,6-3-27,-1 1-29,-4 2-44,2-2-314,-1 1-139,-5 1-701,3 0 1249,-5 1 0,-4 3 0,0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0 5771,'-42'88'471,"9"-16"-253,33-57-5068,3 3 5040,0-5 1407,4 2-1407,0-8 1294,11 0-1265,-5-4 218,13-4-252,-13-4 283,10-16-306,-10-1 3314,3-11-3481,-7 4-202,-4 1-34,-2 8-607,-2-4 0,-1 17 0,0-3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1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5690,'2'89'201,"-1"-15"-150,-2-58 107,1-2-107,0 2 4,0-5-44,0 0 30,0-6-29,0-3 73,0 0 207,1-2-203,2-7-72,-1 2 5,0-6-5,1-2 6,-1 3 10,1-4 130,4-9 55,2 3-140,1-3 208,6 3-202,-9 13 61,9-2 96,-7 6 140,3 3-112,-3 2 51,-2 2 727,2 18-537,-2 6-421,0 4-5,-3 13-112,-3-25-325,4 22-44,-2-26-451,6 13 0,-5-22 0,1 2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 3 5739,'-2'-2'510,"0"1"392,2 1-690,-21 23-5,18-10-5,-15 20-34,24-18-6,0 0-10,1 1-29,0-1 0,0 1 0,0-1-11,0 1 17,-1-1 17,-1-1 252,1 6-112,-3-7 27,0 6 337,-3-4-348,-2-2-61,-1 0 95,-5-1-252,0-4-11,-3 2-17,-2-3-101,2-4-45,-2 0-330,0-2-89,4-3-544,-2-1-275,5-3 1328,1-2 0,3 4 0,0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 5739,'6'-4'325,"-1"1"-90,-5 3 3277,0 0-3181,12 60-7,-4-42-38,9 44-12,-6-58-44,0-2-40,0-1 1,1-1-23,0 0 28,0-2 174,3-5-236,-5-1-22,1-4-28,-5 3-39,-2-1-34,0 1-61,-2-2-84,0 1-668,0-6-480,-1 3-3277,1-1 4559,-2 5 0,1 5 0,-1 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46 6568,'0'-6'980,"0"1"-655,0 5 1350,0 0-1675,46-1-50,-29-1-34,35-1-34,-40 0-61,-1-1-80,0 0-82,-1 0-113,0 1-89,-1 0 34,1 1-763,-1 0 1272,-1 0 0,-2 1 0,-2 0 0,-3 1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39 5739,'2'-3'0,"0"0"644,-2 3-576,20 40 10,-15-24 0,16 33-16,-20-33-23,0 0 0,0-1-16,-1 0-12,1-2 6,-1 0-23,0-3 29,0 6-23,0-8 11,0 3 39,0-9 314,0-1-269,1-4-33,0-1-23,2-4-22,-1 1-12,2-3-5,0 0 28,2-5-16,1 3 21,5-16-22,-5 14 12,3-9 5,-1 7-17,-3 4-84,9-4 28,-8 9-5,10 1 67,-10 9 0,4 3 5,-3 11-11,-2-1 40,3 22-35,-6-17-4,0 12 32,-2-8-21,-1-8 117,-1 15-79,1-20 18,-1 6 167,1-14-44,0-2-213,0-9-1,0 1 7,1-7-1,0 1 17,2-1-5,1-1 22,3-6-11,-1 4 5,2-3 29,1 0-29,-2 6 112,8-10-83,-7 13 190,9-5-73,-9 12 28,3 1 297,-2 7-274,-1 0-18,2 7-38,-3-1-35,0 2-21,0 1-34,-1 0-34,0-1-28,-1 0-11,1-2-17,7 8 34,-4-8 5,4 4 62,-3-9-33,-3-3 10,2-1 23,2-3-61,-3-2-1,2-2 6,0-4-28,-2 1 0,2-3 0,-1-4 0,-3 4-17,2-6-22,-1-3 17,-2 3-1,1-5-27,-4 1 33,0 4-11,-1-15 28,-1 14 11,0-7 29,0 9-35,0 7-33,0-1-95,-3 9 73,0 2-40,-6 13 73,5-2-16,-4 29 16,6-19 17,0 16-17,2-9 6,0-7-28,4 16 22,-1-21-22,7 13 50,-4-22-6,2 4 18,-1-11-18,-2 0 12,8-4-39,-7-2-6,5-4-62,-2-4 34,-1 2 0,2-3-56,0-1 73,-3 3 5,3-4 6,0-1 34,-3 4 56,8-13-40,-7 14 12,3-5 22,-2 8-45,-4 4 6,3 0 61,-3 5 0,-1 0 6,2 3 124,-1 8-113,-1 0-17,1 7-5,-1 4-62,-1-4 0,-1 4-16,0 2-12,-1-5-50,3 18 11,-3-19-39,3 8-309,-1-14 1,-2-4 403,5 1 0,-4-7 0,2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9668,'98'-16'-2106,"-16"3"-1030,-67 11 3294,-2 0 1,-7 1 0,-2 0-1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50 161 6923,'55'-83'677,"-10"16"-520,-34 62 390,0 2-413,0 1 116,-1 1-159,-1 2 43,1 2-73,-3 2 233,0 3-199,-2 2 6,-1 2 95,-2 19-151,-3-10-12,-2 15 18,-8-2-18,0-8 12,-5 10 90,-3 0-46,2-9 415,-26 31-353,22-32 225,-20 23-108,27-32 679,-7 12-633,14-14 711,-3 16-835,9-20 141,5 12-180,1-16 241,14 7-319,-7-7-146,22 5-106,-18-7-3378,25 1 3557,-22-3 0,3-1 0,-15-2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1 5739,'-69'50'1379,"-1"-1"1,6-4 0,16-5-1284,37-14 38,2 2-5,2 0 16,0 2-33,2-1-11,2 0-39,1 0-17,1-2-1,0 0-21,2-3 10,9 16-38,-2-17-51,24 19-11,-14-28-264,21 6-5,-19-15-2476,33-5 1356,-29-4 1456,16-3 0,-33 3 0,-3 2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50 5739,'-1'3'191,"-1"-1"856,2-2-862,-23 66-721,17-41 704,-14 51 220,24-60-237,4-3 123,1-1 6,10 0 381,18-7-661,-17-60 0,-1-11 0,15 34 0,-25-31 0,1-1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0 6815,'-9'78'0,"3"-14"11,5-48 789,4 84-727,-3-67 22,4 61 113,-4-92-74,1 1 1670,-1-2-1776,1-7 0,-1 0-6,0-6 1,0 3-29,-1-6-11,1-2 6,-1-10 11,3 8 0,4-12-5,0 17-3387,8-14 3403,-7 16-6,5-6 29,8-4-45,3 4 0,2-2-1,8 10 24,-17 9 27,16 11-17,-17-3 129,11 18-16,-16-12-2068,4 12 2146,-10-11 45,1 5 924,-4 18-762,-2-8-274,-2 12-62,0-16-45,-3 3-1137,4-10 1098,3 2 0,0-14 0,3-6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0 5790,'-3'0'745,"1"0"1612,2 0-1959,-55 34-202,41-19-11,-40 29 140,54-20-179,1-5-18,1 7 63,4 0 5,0 2 162,0 6 213,-2-3 23,-5-3-168,-4-7-179,-3-4-113,-2-5-106,1-6-179,-1-3-12,3-4-834,0-6 426,5 1-1956,7-13 848,6 3 1679,9-11 0,-8 15 0,-1-1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47 5739,'22'72'2813,"-1"0"1,-4-2 0,4-25-2293,9-58-409,-12 2-5627,16-22 5565,-16 2-55,-1-2-226,1-34-973,-12 38 106,2-23 1098,-8 33 0,-1 10 0,1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 7686,'23'94'308,"-4"-14"-258,-17-57 140,0-1-156,-2 2 47,2-2-48,-2-2 44,0-3 411,0 1-212,0-10-74,0 1-230,0-11-67,-2-14 72,1 2-33,1-35 51,2 26-7,4-28 7,0 30 27,8-20-27,-8 22-7,13-24-16,-12 30-100,8-12 71,-9 21 1,5 3 84,-5 5 90,7 23-90,-8-11 34,2 24-40,-6-21 51,0 22-39,-3-19 100,0 23-50,-1-31 118,0 8-146,3-20-28,0-7-34,0-2 17,5-25 0,-1 15 6,6-19-6,-3 22 12,10-12-23,-7 14-34,19-8 23,-17 15 33,16 2-10,-16 8 10,13 17-16,-12-7-34,16 22 16,-18-23 46,14 11-28,-16-21 10,7 1-27,-9-8-207,7-18 111,-8 7-245,6-31 268,-9 25-28,0-19 88,-3 20 137,-7-13-46,3 20 68,-14-2-74,10 18 124,-11 12-45,11-1 471,-9 36-466,11-24 258,-2 37-296,8-40 33,5 16-107,-1-26 163,17 7-128,-10-15 77,20-1-134,-19-9 17,14-9-28,-13 2-39,23-24 6,-21 17-1,22-28 28,-26 29 18,10-16-7,-13 19 29,7-15-73,-8 17-40,6-5 124,-9 15 123,4 11-84,-4 0 157,5 41-213,-5-23 17,4 51-57,-6-47-10,1 27 5,-2-35-380,2 12 206,-2-24-1097,2 0 319,-2-16 969,0-21 0,0 15 0,-1-11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32 6361,'80'-5'6850,"-11"0"-8055,-49 1-766,0-1 1971,2-1 0,-10 3 0,-1-1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 8881,'-12'56'-1423,"3"-11"914,10-44-701,0 0 1210,0 0 0,0-1 0,-1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25 162 6047,'-2'-5'247,"1"1"3035,1 4-3080,36-62-46,-22 43-60,29-46-46,-33 61-39,2 2 12,-2 1-1,0 3 45,2 6-33,-4 0 72,1 11-89,-7 6 17,-4 15-23,-3-7 45,-13 20-34,7-31 23,-17 24-11,5-17-34,4-3-168,2-7 95,14-15 28,3 0 79,3-3 5,12 2-67,-4-1 17,21 5 11,-17-2 0,19 11 0,-20-6 100,10 21-16,-15-14 409,0 33-274,-11-28 279,-7 21-212,-1-26 750,-16 14-341,4-13-186,-12 7-352,13-13-140,-11 1-230,17-8 213,-18 7 0,25-10 0,-8 4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5 5739,'-6'2'107,"2"0"1063,4-2-1069,-32-1 11,20 0 6,-26-1-18,27 1-16,-2-1 84,-12 1-123,10 1-28,-21 6-34,22 0-17,-15 20 23,18-9-11,-11 32 11,14-23-6,-5 44 17,10-34-11,-1 57 11,3-47-3,1 11 0,0 1 3,0-3 3,0 9 0,0-1 2,0-6 0,1 6 1,0 0-6,0-10 8,1 6 1,1 0-3,-2-9 5,3 6 0,0-1 0,1-6-8,1 5 0,1-1-9,1-6 12,1 4 0,0 0-6,1-7 11,0 7 0,0-1 0,0-6 8,-1 7 1,1-1-3,-2-6 8,1 6 1,0 0-10,-3-6 18,2 7 0,-1 0-18,-2-7 4,1 8 0,0 1-15,-2-7 6,0 8 1,0-1-1,-1-5 5,1 9 1,0 0 6,0-5 2,1 6 0,-1 1-19,-1-7 55,1 5 1,1 1-6,-3-8 42,2 6 0,0 0-31,-1-8-11,1 6 0,0-1-22,0-8 5,4 50-39,-4-55 34,3 48-29,-4-51 23,1 45-28,-3-48 45,-1 42-17,0-43 39,0 43-32,0-41 49,0 40-56,0-43 22,0 38-39,0-41 40,0 33-46,0-36 12,0 29-6,0-33 45,0 28-22,0-29 78,0 27-62,0-28 101,0 27-128,0-27 10,0 23-27,1-24 39,3 22-23,-1-24 17,4 23-22,-4-22 0,6 22-17,-4-23 11,6 21-16,-6-22 21,11 17-10,-8-18 16,13 15 1,-12-17 16,19 19-28,-15-20 6,15 11-11,-15-16 55,17 6-50,-13-8 29,26 4-18,-23-6 62,39 1-67,-32-3 89,38 1-67,-37-2 6,26 2-45,-27-1 28,41-7-33,-35 5 21,48 3-10,-49 1-17,31 7 5,-31-10-22,37 0 28,-33 0 25,13-6 1,1 2-26,-8 10 22,47-14-16,-53 17 5,41-9-6,-35 0-25,12 0 1,0 0 25,-9-1 16,44 1-22,-55 0 11,35 0-11,-34 0 0,59-9-28,-56 18 17,40-12 22,-48 16 29,32-6-40,-28-4-6,41 4 12,-43-5 27,42 1-27,-41-2-1,41 2 1,-42-1-28,52 6 22,-52-4 0,36 4-6,-43-5 12,37 4 5,-32-4-11,32 1 0,-37-3-23,26 0 23,-25-1 17,34 0-17,-35 0 17,47 0 5,-42 0-5,43 0-28,-46 0 11,24-1 0,-26 1-11,39-1-6,-34 1 6,43 0 28,-46 0-12,22-2-5,-26 1 28,30-4-28,-27 2 23,34-4-23,-37 4 0,18-5 5,-22 4 96,19-10-67,-21 6 83,20-17-61,-25 14 51,8-17-63,-12 13 63,6-31-96,-8 23 28,3-36-5,-7 36-1,1-36-33,-2 31 6,4-41 5,-2 35-22,4-46-6,-3 43 17,4-33-5,-3 37 10,5-47 12,-5 40 28,6-55-23,-8 58 1,4-34-18,-5 36 6,4-56-16,-3 48 2,0-11 0,1-1 9,-2 14-1,3-57-5,-3 55-6,0-8 1,0 1 5,-1 5-11,1-8 0,-1 0-6,-1 4 0,0-7 0,0 0 12,0 6 7,0-6 1,0 0 3,0 8 8,0-5 0,0 0-8,0 6-4,0-5 1,0 0-3,0 6-3,-1-5 1,0-1-4,0 7 6,0-8 0,0 0 11,1 5 3,0-7 0,-1-1-25,1 5 11,1-6 0,0 1 0,0 6-3,2-4 0,1 1-2,0 8-12,1-6 0,0 1 12,0 7-12,4-52 11,-5 54 6,3-49-5,-5 50-23,3-44 11,-4 48 0,2-30 0,-3 37-11,1-43 28,-1 37-11,0-44 0,0 49 0,0-33 11,0 36-12,0-35 24,0 35-7,0-32 6,-1 33-22,-1-31 0,1 33 0,0-34 0,1 32-17,3-32 11,-1 33-28,6-29 45,-5 32-22,8-26 27,-7 29 12,5-24-17,-6 27 34,5-20-23,-6 22 90,2-12-57,-4 17 29,-3-8-56,0 10 56,-7-8-45,4 8 95,-11-9-61,7 9 134,-16-8-140,13 9 128,-19-4-111,17 7 23,-20-3-108,19 4-133,-19 0-23,23 3-2319,-11 6-1249,17-2 3736,-2 5 0,8-7 0,-1-2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9570,'38'39'969,"-5"-6"-655,-21-27-1,0-1 12,3 0-17,-1-1-45,2 0-10,2 0-18,-1-1 650,28 9-689,-21-6 308,39 11-347,-39-13 280,32 6-286,-32-7 386,38-1-295,-34-1-2940,39-1 3101,-14 0-229,0 0-41,-6 1 52,-22 0-17,1 1-67,-2 2-11,0-10-12,-1 18 3372,-1-14-3382,-1 17 76,0-9-88,-1 0-6,-1 0 6,0 0-22,-1 0 50,14-4-62,-11 13 34,25-6-28,-27 9 45,24-4-62,-24-9 28,21 5-27,-24-7-1,12 2-6,-19-4 1,4 1 0,-11-2 100,1 1-1618,-2-1-45,-1 1-1036,0-9-4616,0 17 7209,-1-15 0,0 17 0,0-11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7 5739,'-3'-4'650,"1"1"2705,2 3-2946,19 19-6,-8-10-50,16 16 308,-5-11-381,-5-2-34,7 1 152,-1-9-185,3 19-157,-1-15 146,10 18-141,-17-6 51,16 7-89,-17 3 33,3 3-12,-11-12 124,-2 10-61,-5-10-6,-6 9-17,-2-5-12,-8 2-27,2-6 112,-11 12-79,9-16 197,-19 24-34,10-16 44,-9 15-156,9-15 78,-11 13-196,17-20-55,-18 18-208,21-24-700,-2 2-426,11-11 1378,8-8 0,-2 4 0,4-4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1349 7649,'47'-18'1310,"-7"4"-855,-29 7-19,1 2-16,1-2-56,1 0-11,0-1-45,1-1 247,7-5 414,20-16-773,-9 8 347,30-28-347,-36 27 420,36-37-431,-33 30 36,5-6 0,1 0-92,-5 3 22,7-4 1,0-1-74,-4 7 28,5-5 1,0 1-56,-4 5 16,4-2 0,0 1-33,-5 5 78,41-30-79,-42 32 74,39-30-62,-42 32 39,32-29-51,-36 30 68,28-27-90,-32 28 56,34-32-44,-34 31 10,22-21-16,-26 25 56,24-25-62,-23 23 51,22-26-45,-30 30 39,8-9-45,-12 14 28,7-5-17,-8 7 51,7-6-45,-8 8 45,5-4-56,-8 7 50,2-1-50,-4 4-129,1 0 33,-1 2-49,-1 1-57,0 4-1171,-6 10 320,2-6-4420,-6 12 2376,6-15 3080,0 3 0,3-9 0,2-1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9290,'85'22'879,"-11"-2"-694,-53-17-45,3 1 78,-3-1-123,0 2 23,-1 1-46,-2 1 27,-1 0 24,4 8-8,-6-3 109,8 20 252,-12 4-347,1-1 253,-13 17-259,-3-29 6,-5 12 22,2-16 22,-2 1 1,1-1 22,-2 1-6,1 0-16,-2 1-6,1 0 84,-11 23-230,9-16-150,-15 29-29,18-35-1249,-7 18-95,13-26 1501,-1 5 0,4-14 0,0-2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3978 5739,'0'8'213,"1"-3"-123,-1-5 1192,0 0-1041,26-64 28,-15 40-6,21-52 28,-22 57-11,0-3 0,0 1 12,1-1-34,1-1 470,9-26 39,13-26-605,-6 9 23,-7 17 0,-1 4 33,-1 3 132,0-4 1,2 0-144,0-4 76,4-8 0,1-1-132,-4 6 117,9-18 1,0-1-157,-5 12-476,3-4 1,0 2 441,-4 9 20,7-14 0,1-2-53,-2 3-1,8-16 1,0 1-17,-10 18 0,0 2 0,0 2 6,0 2 30,-1-1 1,1-1-32,0-2 6,8-20 1,0 0-35,-7 13 1,2-3 0,0 1-12,-7 14 9,7-11 0,0-1 8,-1 6-11,6-10 0,-2 2 17,-9 20-390,19-38 384,-25 49-176,18-37 165,-18 38 8,4-12 1,0-1-9,0-3 6,9-22-1,-16 33 7,-5 16 16,5-18-28,-6 18 22,8-29-16,-12 33-6,5-23-6,-7 26 17,6-23 6,-5 23 0,11-26-6,-9 25-6,14-29 1,-12 28 901,15-25-884,-14 28 492,12-15-471,-14 22 399,5-7-247,-11 15 370,0-1-712,-2 5 34,-4 6-39,1-1-398,-7 8 28,4-4-3092,-9 12 1441,8-9 2172,-5 6 0,9-13 0,-1-1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1 369 5798,'36'-48'321,"-1"-1"0,-2 4 1,-4 8-26,-10 16 502,0 0-579,1 1 160,1 0-217,-1 2 49,2 1-115,0 0 238,0 4-295,2-1-17,-2 5-10,1 0-12,-2 4 0,-1 2 5,-2 1 12,-2 2 56,-2 0 28,-2 1 67,-2 3 61,-1 2 46,-1 4 27,-1 1-5,-1 2-12,0 3-10,-1 1 10,0 2-5,-1 1 17,-1 0-11,1 2-17,-1 0-11,0 2-34,0-4-45,0 1-50,0-2-62,0-2-39,0-1-17,1-2-11,0-1-11,0 0-51,0-1-83,0 0-174,0 0-387,0-2-975,1 0-3326,-1-3 5007,1-1 0,-3-3 0,-1-2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98 0 8114,'-17'0'408,"4"6"-273,11 18-23,0 4-17,0 5-22,1 3 0,-1 3-22,1 3-1,0 1 6,0 2-259,-1 0 242,2 0 0,-2-2-5,0-1 0,1-2 5,-2 0 0,1-1 6,-2 0-17,1-2 5,-4 13-61,0-2-16,1-3-40,-1-11-45,5-16-78,-1-3-158,2-4-206,-1-3 124,1-2-1233,1-2 1680,0-2 0,0 0 0,0-2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0 187 5739,'3'-1'84,"0"-1"2800,-3 2-2345,70-12-69,-39 5-61,57-9-800,-55 8 766,1-1 229,1-1-291,2-1-55,1-1-51,0-1 72,1 0-167,-1 1-39,-1 1-39,-2 2-17,-4 1-6,8 0-17,-14-8 383,5 17-416,-14-10-6,-3 17-57,-2-9-82,-3 0-136,-1 1-329,-2 1-611,-2-9-1776,0 20 2188,-2-12 0,0 14 0,-1-10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5:47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89 5739,'0'-9'1423,"0"2"-1031,0 7 1792,0 0-2184,-2-12-33,1 9-18,-1-9 1,2 12 84,0 0 22,1-4-12,0 2 12,3-4 0,0 3 6,0-1-17,1 0 0,-1 0-17,2 0 0,-1 0-6,1 1 6,0 0-6,0 1 12,0 0 5,0 2 6,0-1 5,1 1 1,0 0 22,0 0 11,-1 1 11,1 1-11,0 1-6,-1 2 6,1 0 129,1 1 39,-1 3-118,0-1 1,-3 0 156,-2 1-129,0-2-10,-1 3 95,-1 1-102,0 1-38,-4 6-68,2-3-22,-4 0-12,2-3-10,-1-2-1,1 2 6,0-2 11,-2 4-5,2-4-1,-1 2 1,1-5-6,0 0 11,1-1 12,-2 0 72,-3 4-73,3-4 29,-4 6-35,4-8 52,-2 3-52,3-4 1,-1 2-11,3-2-6,-3 0 0,1 0 0,0 1 33,0-1-21,1 0 10,0 0-28,1-1-5,-1 0 0,0 1-17,-1 3 17,3-3 0,-1 2-29,2-3-72,-1 1 56,1-2-16,0 2 44,0-1-17,1 0 34,0 0 5,2 1 0,2-1-5,1 1 0,3 0 11,-2 0-6,1-1 12,0 0-6,-1-1 11,1 0 0,-1-1 1,0 1 10,5-1-16,-3 0-1,3 1 1,-3-1-6,0 0 0,3 0 17,-2-1-1,3-1 40,-1-2-16,1-1-1,3-1 22,-3 0-16,-4 2 6,-2 1 10,-4 1 1,-1 1 11,0-1 5,-1 2 1514,0-1-918,-1 4 297,1 0-329,-2 4-3449,0-1 3477,0-1 1,0-2 0,0-2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7688,'-5'5'2185,"0"-2"-1620,5-3-313,0 0-341,-13 9-68,11-5-112,-10 7-95,14-8-134,0-1-119,1 1-150,0-2-1423,1 1 2190,0-1 0,-3-1 0,0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30 148 5739,'-6'1'107,"1"-1"-6,5 0 2318,0 0-2039,21-50-65,-12 33-74,18-39-85,-16 48-77,0 1-40,-1 2-33,1 2-1,-1 1 18,-1 2 10,0 2 40,-2 1 22,-1 3 6,-1 3 17,-1 0-6,-1 3-6,-1 2-11,-2 2-28,0 2-11,-3 2-16,-1 1-7,-4 2-10,0 1-7,-1 0-4,-2 1-1,-1 0 6,0 0-6,-1-1 6,1 0-1,-1-1 1,0-4 0,2 0 0,1-3 5,1-1-11,2-2 1,1-2-24,0-1 1,3-2-11,0-1-6,3-1 28,-1-1 39,1 1 45,2-1 45,1 1 33,3-1 12,1 0 16,1 0 29,2 0 16,1-1 6,2-1-11,0 0-17,1-1-40,0 0-38,1-1-23,-2-1-45,1 0-22,-2 0-23,0 1-11,-1-1-16,-2 1-12,0-1-28,-3 0-11,1 2-39,-2-1-96,0 0-291,1 1-627,-2 0-621,2 2-1967,-2-1 3697,1 0 0,-3-2 0,-1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155 34 5739,'0'-4'0,"0"0"1406,0 4-1210,-20-11-23,12 8-38,-15-8-51,15 11-34,0 0-22,1 1-17,0 1 1,1 1-24,1-8 18,0 15-23,2-13 6,0 18 5,1-8-10,0 1-1,2 0 6,0 2 5,0-1 0,2 2 23,1 0-6,3 1 17,1 1 0,2 2 6,0 2 0,1 0-12,-1 1 6,1 0-6,-1 0 18,-1 1 10,-1 0 23,-2-1 33,-2 0 17,-1 1 17,-1-2 12,-1 0 10,-1-1-5,-2 0 34,-2-2 5,-2 1 11,0-4 0,-2 0-5,0-3-12,-1 0-27,0-3-6,-1-2-45,0-1-40,0-2-10,1 0-56,0-3-1,1-1-66,-1-6-7,4 2-44,0-3-56,4 4-67,2 0-106,0 1-242,4-1-308,2 2-1646,2 0 2537,-1 0 0,-3 3 0,-2 1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195 0 6669,'-44'25'529,"-1"0"0,-27 17-204,65-31 371,0 1-449,1 2 116,1 1-201,2 0 21,0 1-133,1 1 204,2-2-231,0 0-18,1-2-5,2-1 6,2-1-17,3-1 22,1-1-11,3-1-6,2-2-50,3-2-67,2-2-112,2-2-196,2 0-293,0-3-116,2-2-1047,-1-2 1887,-2-2 0,-4 2 0,-9 3 0,-4 2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272 571 6770,'-78'6'565,"13"1"-335,52 2-12,1 0 17,0 2 1,0 0-29,1 2-28,0 0-33,1 1-23,1 1-10,1 0-7,0 1-16,2 1-18,0-1-10,2 0-28,1-2-18,1-1-16,1-2 12,0-1 4,1-3 12,2-2 34,1-1 16,2-2 12,1 0 11,3-2-17,1-2-11,2-2-17,2-2-12,2-5-21,1-1-12,1-3 0,0 0-11,-1-2 6,1-1-1,-3 1-5,1 1 0,-3 1-5,-1 2-1,-3 3-27,-1 2 5,-2 2-28,-2 2 16,-2 2 29,0 1 39,-2 4-5,0 2-7,0 4 7,-1 2-6,0 1-6,0 2 6,0-1-23,0 1 6,1-1-6,2 0 1,1-2 16,2-2 6,2-1 0,3-2 5,1-2 12,3-2 22,1-2-6,2-3-5,3-3-23,1-5-22,3-2-11,1-4 5,2 0-5,2-3 11,0-2 0,1-1 0,0-4-5,0-1-272,-1-4 277,0-1 0,-1 0 5,0-2 1,-2 0-12,-1-1-11,-2 0-27,-3 0-24,-2 1-27,-3 1 6,-2 2 5,-3 2 33,-2 2 12,-1 2 33,-3 3 6,-2 1 272,-1 3-250,-2 3-11,-2 1 1,-3 3-1,-2 2-6,-2 3-10,-1 1-1,-1 4 1,-2 1-7,-1 2 1,0 1 6,-2 4 5,0 3-6,1 4 6,-1 2-11,1 2 11,1 2-6,0 2 1,1 3 5,1 2 11,-5 16 0,5-6 11,-3 11 12,7-12-318,0 0 329,1-1 0,1-2-6,1-2-11,2 0-5,2-3-1,1-2-11,5 7 6,0-9-6,4 4-3272,1-12 3284,2-2 213,1-3-213,1-2-1,1-3 6,1-2-11,2-2-23,0-2 3348,10-5-3393,-6 0-10,7-5-57,-9 0-50,0-3-28,-1 0-17,-1-3 23,-2 0 28,0 1 26,0 0 36,-2 3-40,4-4 84,-5 6 22,2 0 0,-7 7 34,-1 2 17,-1 2 22,-1 0 62,-2 2 34,0 2 39,-1 2 33,0 5 12,-1 1-1,0 3 40,-1 2 38,-2 1-3352,0 1 3420,-2 2-50,0-3-96,1 1-106,1-2-84,0-2-72,2-1-52,0-4 3343,1 0-3449,0-4-67,2-1-123,0-2-229,1-2-422,2 0-138,0-2 1181,2-4 0,-4 3 0,0-3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6120,'0'-9'-6,"0"2"1,0 7-1,0 0 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0 7335,'-19'54'577,"3"-6"-426,14-29-5,-1-1 11,0 2-12,0-3 1,0 0-6,0-1-11,1-2-5,-1 0-7,1-2-16,0-1-28,1-2-28,-1-2-23,2-2-11,0-2 45,0 0 291,0-3-229,1-4 5,4-6-84,2-3-11,2-5 6,0 4 0,0-2-6,1 2-6,1 0 6,0 1 17,0 1-6,0 0-5,0 1-6,1 0 0,0 2 5,-1 0 12,1 4 17,0 1 22,-1 2 28,-1 2 72,0 2 29,-2 3 17,-1 3-12,-2 3-33,-1 1-28,-1 2-40,-2 1-27,0 1-34,-1 1-39,0 1-17,-1 2-39,0-2-45,0 0-40,0-1-83,1-3-45,0-3-73,0 0-184,1-4-1665,7-1-626,-2-2 2800,4-3 0,-7-1 0,0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217 5 5739,'7'-2'258,"-2"0"-6,-5 2 1282,0 0-1517,-50 20 11,35-10 0,-37 17 0,48-16 6,1 2 5,1 0 11,1 1-5,1 0 5,0-1 6,0 0-16,2-1 16,0-1 11,3 0-11,1 0 0,0 1-6,2-2 12,0 2 22,0-1 17,1 1 22,0 0-39,-1 1 45,-1 2 45,-2 2 22,0-1 56,-3 3 17,-1-1 39,-2-1 67,-3 1 84,-4 0 56,-3 0 29,-3 0-29,-1 0-61,-2-2-96,0-1-128,0-1-84,0-3-79,2-3-50,0-2-45,4-2-62,0-2-84,4-1-150,1-1-231,2-3-470,2-1-711,1-3-2538,1-1 4274,2 0 0,-2 3 0,1 3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8 5739,'4'-4'0,"-2"1"2044,-2 3-1775,15 33 11,-11-21 0,11 26 0,-16-28-16,-1-1-34,-2 0-12,0 0-28,-1-1-27,1 1-23,-2-1-39,1-1-29,-1 1-32,1-1-18,0 0-39,0-1-28,3 1-44,-1-2-40,3-1-28,-1 0-56,1-2-156,1 1-489,3-2-1858,0 0 2716,1 0 0,-2-1 0,-2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 5739,'0'-10'824,"0"2"-528,0 8 3155,0 0-3009,13 8-50,-8 0-73,9 9-72,-11-1-68,0 0-56,-1 0-50,1 0-17,-1 1-28,0 0-17,0 0-33,-1 0-74,2-2-66,-1 0-101,1-2-191,1-3-375,0 0-481,0-3-1995,1-2 3305,-1 0 0,-2-3 0,-1-1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 5739,'0'4'0,"0"0"129,0-4-56,-6 67-515,3-44 498,-5 51 133,5-63-155,0-1 65,1-3-88,0-1 0,1-2 0,1 0 244,-1-2 92,1 0-280,3-6-11,-1 0-5,2-4 5,-1 1 0,1 0 0,0-1 0,1 0-6,-1 0-16,2-1-6,0-1 5,0 0 18,3 0 5,-1-2 22,2 0 17,-1 0-11,1 0 0,1 2-22,0 1-34,0 1-34,0 2 1,0 1-12,0 3 6,0 0 11,-1 2 22,0 1-16,-1 1 16,0 2 12,-1 1-12,1 2 23,-2 1-12,1-1 12,-1 1 11,0 0 0,-1-1 28,-1 1 0,-1 1 11,-1-1 17,0 0 0,-2 1 28,0-1 6,-1 1 0,0 0 10,0 0 8,0 0-19,-1 0-16,-1 0-45,0 0-45,-1 0-39,0-1-45,0 1-33,1-1-79,0 0-180,0-2-430,2 1-1641,-1-2 2408,1 0 0,0-2 0,0-2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 5739,'7'-2'605,"-2"1"-403,-5 1 789,0 0-924,0 57-395,0-36 384,0 44 0,0-49 103,0 1-114,0 0 5,-1 1-16,-1 0-6,0 0-23,-1 0 282,0 0-343,0 0-39,1-2-34,-1 1-56,1-2-39,0-1-33,0-3-18,1-2-10,1-3-169,-1-2 157,1-2 297,0-1 0,0-1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664 1 5739,'-94'24'2623,"-1"1"0,0 0 1,19 7-2622,8-11 1,-20 5 0,6 2 0,33 0 19,41 10 1,3 0-1,2-1 0,2 0 1,1 0 10,2-2 7,1-1-7,3-4 12,1-1 0,1-4 0,1-3 16,1-3 6,2-4-11,1-3 6,1-2-6,1-3 0,0-1-6,2-4-5,0 0-17,1-3-33,1-2-35,1-3-77,1-1-152,-1-3-375,1 1-1384,-1-1-3584,-2 1 5612,-4 1 0,-7 5 0,-3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2 5807,'-8'-1'1786,"1"1"-1417,7 0 1783,0 0-2018,-36 40-50,25-24-39,-27 32-12,36-36 12,-1 0 17,3 0 5,-1-2 6,1 0-12,0 0 1,1-2 11,2 0 16,0-1 7,2 0 4,0-2 18,1-1 33,0-1 51,1-2 33,1 0 23,0-1 5,-1-2-16,1-1-23,-2-3-62,0 0-50,-2-1-61,1-1-29,-2 1-44,0-2-6,-1 1-51,0 0-61,-1-1-78,1 1-101,-2 1-136,0 1-194,0 2-354,0 0-448,1 2-1629,0-1 3080,0 2 0,0 0 0,0 1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20 5739,'-4'-11'0,"1"2"0,3 9 588,0 0-442,-6 67 16,4-44-38,-5 51-29,7-61-22,-1-1-40,0-1 6,0 0-5,0-1 0,1-2-29,-1-2 1,1-1-1,0-2 7,0-1 1007,0-1-947,1-7-21,0 0-23,2-5 11,0 1-5,1 0 16,-1 0 0,1-1 12,-1 0 22,0 0-11,1 1 5,1-2-11,0 2-22,1 0 0,-1 1 11,2 1-11,-1 0-5,0 2-1,0 1-5,0 2 27,0 1 46,0 1 111,0 1 84,0 3 51,-1 1 6,0 4-57,0 3-95,0 2-33,0 1-68,-1 2-39,-1 1-27,0-1-40,0 0-40,0-1-32,0-1-40,0-2-84,0-2-101,1-2-241,1-1-1299,0-3-734,1-1 2571,-1-1 0,-2-1 0,-1-1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5 5739,'-8'-3'1244,"2"1"-1099,6 2 1059,0 0-1098,-33 13 1,25-8 22,-25 11-12,34-10 1,2 2 79,4 5-136,0-3-27,2 4 44,1 0-27,-2-3 21,2 4 35,-4-5 33,-1 0 45,-1 1 27,-3-1 248,1 5-253,-2-4-22,-2 4 89,-4-1-196,0-2-27,-3 2-23,2-5-28,0-2-11,-1-2-29,2 0-122,-2-2 28,3-1-118,-1 0-650,3-2-461,2 0 0,0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 5739,'2'6'0,"-1"-2"2011,-1-4-1827,8 64 7,-4-46 44,7 47 51,-5-62 44,0-2 35,-1 0-29,1-1-23,0-3-49,-1-1 77,2-8-262,-2 1-51,1-5-34,-2 2-28,-1 1-33,-1-2-67,0 1-79,-1 0-112,1 0-201,0 1-309,0 1-13,1-2 0,-1 8 0,-1-1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75 5739,'0'3'118,"0"0"582,0-3-582,-4 28-6,3-21-56,-3 22-23,4-30-22,0 0 1,0-1-12,0-2 16,-1 1-4,1-2-1,0 0-6,0 1-5,0-2 0,0 1 0,0-1 17,0-1-17,0 1 0,0-1-5,1 0 10,0-2 1,2 2-6,0-1 5,0 0-27,1 1 33,-1 0-11,1 2 6,-1-1-1,1 1-10,0 1-1,0 0-5,0 2 0,0 0-6,0 1 11,0 1 6,-1 0 17,1 0 0,-2 1-6,1 1-5,-1 3-1,1 2 7,-1 1-1,0 2 6,-1 1-12,-1 1 12,0 0 17,0-1-1,0 0 18,0 0-1,-1-1 0,-1-2-5,0 0 17,0-1 5,0-1 11,0-1 23,1-1 28,0-2 5,1 0 135,-1-2-280,1-4 22,1-1-11,0-4 11,2 1 0,1 0 6,1-2 6,0 1-12,0-2 0,2 1-11,-1-1 0,2 2-6,-1 0 12,2 1-12,-1 1 23,-1 1-17,2 1 6,-2 2 16,1 0 29,-1 3 49,0-1 46,-1 2 44,0 3 1,-1 1 11,0 3-6,-2 0 0,1 2-22,-1 0-40,-1 1-27,0-2-23,-1 1-23,1-2-38,-1 0-40,0 0-45,-1-1-33,1 0-28,-1 0-28,0 0-29,0 1-44,0-1-62,0 0-78,0 0-95,0-1-45,0 0-1406,0-2 1910,1 0 0,-1-2 0,0-1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85 6255,'-2'-46'84,"-1"9"-23,-2 37 6,1-1-27,0 1-12,-1 0-6,1 1 12,0 1-6,0 3 0,-1 2-6,2 1-22,-1 2 22,1 2-5,-1 0-6,1 1-5,0 0 5,1 0-11,1 2 6,0-2-6,1 0 0,0-1 11,0 0-11,0-2 6,0 0-12,0-2 17,1-1 0,1-1-5,1-1 11,0-2-6,0 0 6,0-2 5,0 0 29,1 0-12,0-1 17,1-2-6,0 0-11,0-2-16,1-1-29,0-2-5,0 1-6,1 0 0,1 0 6,-1-1 0,1-1-6,0 1 6,0-2 5,0 0 6,0 1 12,0-1-1,0 1 11,0-1 6,1 1 6,-2-2 5,1 2 0,0-2-5,0 3 5,0 1 0,-2 2 17,1 1 39,-2 1 73,1 2 62,-2 1 11,-1 3-6,0 4-45,-1 2-33,0 3-23,-2 1-38,0 1-18,0 0-56,0 0-22,0 0-5,0-1-23,0 0 0,0-2-11,0-1-6,0-2-28,0-2-17,0-1-16,0-2 0,0-3 5,1 1-34,1-2-105,0-3-136,1-1-872,-1-3 609,1 0 639,-3 0 0,2 4 0,-2 1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6971,'2'-10'3725,"0"2"-3859,-2 8-107,0 0-202,57-13-476,-38 10 919,45-7 0,-57 10 0,-1 1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360 0 5896,'-4'0'1322,"1"0"436,3 0-1528,-64 26-707,43-13 695,-50 22 216,60-17-244,0 2 111,1 0-145,-1 3 35,1 1-29,1 1-28,0-1-27,2 1 286,2-2-359,0-1-6,2 0-6,1-2-11,2-2 1,-1-2-18,1-2-11,1-2 12,0-2-7,3-2 1,0-1-6,2-1 17,1-1 17,1-1-6,0-1-5,2-1-12,0 0-5,-1 0 0,1 0 22,0 1-5,0 0-1,1 3 12,-1 1 6,2 2 5,-2 4 0,2 1-12,-1 3 7,0 3-18,0 2 7,-2 3-7,0 2 12,-2 2 5,-2 2 23,0 1 11,-2 1 45,-2 0 39,0-1 39,-1-1 40,-3-2 27,-1-3 1,-4 0-6,-2-4-12,-2 1-33,-2-4-16,-1 1-35,-2-2-10,0 0-18,-3-2-16,0-2-11,-1-2-40,-1-3-22,0-1-28,0-2-17,1-2-16,1-2-29,3-2-61,2 0-101,4-2-140,2-3-213,3-3-398,4-2-565,1-2-2829,4 0 4369,-1 0 0,1 6 0,-1 3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7778,'20'44'128,"-3"-7"-139,-15-25 6,-1-1-40,0 0-17,-1 0-16,1-2-45,-1-1-1,1-1-38,-1-2 0,0-1-6,1 0-6,-1-3-177,1 1 0,0-2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51 6512,'-5'0'907,"1"0"-761,4 0 436,0 0-638,36-16-17,-23 11-61,28-11-28,-32 13-40,-1 1-22,1 0-11,-1-1 5,0 1 12,0 1 22,-1 1-6,-1 0-78,-2 0 84,0 0 196,0 0 0,-2 0 0,0 0 0,-2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 5739,'72'-11'0,"-15"3"0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 6260,'-8'9'616,"2"-2"-448,6-7 2403,0 0-2291,-13 64-33,12-46-23,-8 49-17,17-64-11,1-2-6,2 0-11,0-1-22,0-2-17,0-1-140,13-66 0,-15 50 0,8-48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72 5739,'-9'-5'1356,"2"1"-1026,7 4 2930,0 0-2874,-6-3-72,4 2-101,-4-3-79,5 4-61,0 3-34,0 1 0,-1 3 0,0 3 6,1 3-11,0 2-17,1 3 5,0 2-5,0 1 16,0-2-10,0 0 5,1-2-6,1-2 1,1-3 5,0-1 22,0-3 85,1-3 83,1-2 96,2-2 39,0-1 0,1-4-68,0-2-50,1-6-44,-1-1-57,0-3-22,0-1-33,-1-3-23,0 0-23,-1-1-16,-1 0-23,-1 2-33,-1 0-39,-1 1-62,0 2-84,-1 2-123,-1 3-180,0 2-184,0 2-275,0 2-560,0 1-2890,0 2 4436,0 0 0,0 2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12 102 6840,'-6'93'229,"2"-13"-184,4-59-6,0 2 118,1 0-134,-1 1 11,1-1-34,0 0 0,0-1-16,1-1 84,-2-3-56,2-1-12,-2-2 0,1-1 0,-1-2 5,0-3 23,0-1 28,0-2 62,0-3 44,0-1 208,0-1-365,0-5-27,-1 0 27,0-5-5,0-1-11,-1-2 22,1-2-5,0-2 0,0-1 16,0-2-11,0-2 0,1-2 12,0-1-6,0-1 33,0 0 0,0 0 40,0 0 16,0 0 12,1 0 28,0 1-1,2 0 13,1 2-18,0 0-11,1 2-29,1 2-4,2 0-12,0 2-12,1 1-10,0 1-12,2 3 1,0 0-18,1 3-5,0 1-11,0 2 34,0 3 33,-1 2 28,-1 3 16,-1 3 7,-1 2 5,-1 3 0,-2 0 17,-2 2-23,-1 1-11,-1 1 0,-1 0 1,-3 1 27,-1 0 0,-4 1 11,-1-1-5,-1-1-6,-1-1-16,-1-4-39,-1 0-46,1-4-72,0-1-90,2-2-141,1-1-268,2-1-565,-1-1-3664,3-1 4750,1 0 0,3 0 0,0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447 19 9313,'-54'-10'532,"8"2"-415,36 9-5,0 2 12,-2 1 21,-1 3 40,-1-1-17,-1 2-39,0 0-12,-1 1-38,1 1-6,-1 1 5,0 0-33,0 4-6,0 0 0,1 2-22,0 1 11,1 2-6,-1 0-16,2 3 16,0 1-22,1 0 0,0 0-16,2-1 4,0 0 7,0-1-1,3-1-5,0-2-6,2-2-5,2 0-1,2-2 12,0 0-6,1-1 1,1 0-1,2 1 0,1-1 0,3 0 6,2-1 0,1 0 0,3-1 11,1 0 0,2-1 11,1-2 6,3 0-1,0-3 18,2-1 0,1-3-1,1 0-10,0-1-7,1-4 1,-2 0-6,1-4-5,-3 1-12,0-1-27,-3-1-46,0 1-72,-3 0-118,-1 0-151,-1 1-336,-3 0-3159,-2 1 3915,-1 1 0,-4 2 0,-1 1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 1 7064,'-37'76'84,"7"-10"-56,30-51 38,2 1-44,1-1 17,1-1-17,2-1 25,1-1 4,1-2 40,1-2 21,0-1 23,1-3 61,1-1 33,0-2 12,1 0-6,-2-3-11,2-2 1,-3-2-6,1-3-23,-3-1-45,0-2-28,-3 0-39,-1-2-11,-2 0-17,0 0-34,-1 1-27,-1 0-40,-2 2-62,-2 1-72,-2 0-73,-1 1-112,1 2-152,0 0-145,1 3-1506,1 0 2167,2 1 0,1 2 0,2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7089,'2'72'174,"0"-10"-146,-1-45-6,0-1-22,-1 1 0,1-2 6,-1-1 5,1-2 22,-1-2 1,1 0 95,-1-2 375,0-3-392,0 0-73,0-5-50,0-6-40,0-5 12,0-1-90,3-16 96,0 12-40,8-22 73,-6 21 45,9-16-29,-8 20 68,9-9-56,-9 16 208,6-3-102,-6 9 314,4 10-274,-5-2 454,5 22-388,-6-14 505,1 24-526,-4-22 245,-2 22-402,0-23-124,-1 14-27,0-21-706,2 6 319,0-13 476,1 1 0,0-4 0,1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5 5739,'-9'-3'880,"2"1"-696,7 2 1188,0 0-1321,-33 14-18,25-8 6,-25 12-11,33-11-11,0 1-6,0 1 12,2-1-1,1 1 6,2-1 112,11 18-89,-7-12 189,11 24-128,-14-24 141,1 14-118,-6-13 464,-8 19-426,3-19 270,-16 17-376,11-23-28,-11 4-44,10-10-382,-9 0 57,12-2-1222,-4-1 846,12-2 706,2-1 0,-1 1 0,1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2 102 5739,'-1'4'0,"0"-2"1887,1-2-1702,8 67 6,-2-47 21,6 51 29,-3-64 73,0-3 0,2-2 845,15-10-963,-11 1 264,18-22-343,-22 12 85,6-27-197,-11 23-223,-1-24 11,-4 25-1143,0-19 554,-1 24 796,0-7 0,0 16 0,0 1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7 8668,'-9'62'168,"2"-9"-129,7-35 6,0 0-11,0 1 5,0-1-10,0 0-7,0-1 6,0 0 22,-1 2 1,-2 3-62,1-8-57,0 0 85,2-13 336,0 0-235,0-5-51,0 0-34,2-4-10,-1-1-12,2-2 28,2-12-22,-2 7 84,8-23-68,-6 20 23,11-21-39,-8 22 34,8-12-40,-8 18-6,9-5 40,-7 11 22,6 2-39,-3 19 17,-1 9-39,-1-1 11,-5 3 5,-4-5 0,-1 2 29,0 13-29,-2-12 68,-2 4 39,0-18-17,-1-1-185,1-6-123,2-10 185,0 2 11,4-19 0,-1 11 39,8-20-11,-4 17 78,10-16-61,-8 19 28,7-8 0,-4 12 128,8 1-100,-6 4 190,8 10-173,-13 1 358,8 18-319,-10-10-3269,0 16 3207,-5-15-22,0 4-45,-1 9-106,4-9 33,-1 6-39,7-13 67,-6-10 3336,11-1-3353,-8-5-55,14-12 61,-12 3-51,13-18 1,-7 7-1,9-18 46,-8 12-46,6-18 68,-16 27 45,4-19 11,-8 23 123,-3-11-84,-1 18 179,-6-4-223,3 10-63,-6 3-5,5 3-33,-5 17 55,5-6-28,0 26 34,4-21-3375,1 18 3386,1-18-11,1 3-22,5 8 5,2-9 0,0 6-56,5-14 56,-6-9-50,9-1 50,-8-5 3370,8-10-3375,-9 3-85,7-15 74,-9 12 21,10-21 35,-5 10-12,3-2 6,-2 3 0,-6 15-1,0-2 91,1 6-51,-3 0 213,9 7-168,-7 1 145,9 16-184,-9-7-17,6 23-45,-8-18-62,3 23-5,-5-25-460,3 12 152,-2-21-1294,2 4 879,-2-10-2817,1 0 3607,-2-2 0,0 0 0,-1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1 11418,'-1'38'264,"0"-4"-253,0-22-50,1-1-6,0 0-28,0-2-28,0-1-39,0-2-78,0-1-107,0-2-73,0-1-1109,0-1 191,2-5-476,0 0 1792,1-2 0,-2 2 0,0 2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57 10444,'54'-25'-207,"-8"5"-6193,-27 16 5582,-5 2-1290,2-1 2108,-6 2 0,-5 0 0,-2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7 225 5986,'-4'4'677,"1"-1"2410,3-3-2757,8 7-56,-3-7-61,8 4-56,-4-9-39,1-1-34,0-2-12,0 0 164,19-26-214,-15 17 12,18-33-29,-23 33 29,2-14-1,-7 18 152,1-13-50,-3 16 627,0-6-471,-2 15 17,0 1-314,-1 3 29,-4 21-6,2-8 78,-6 31-67,7-25 0,-3 21-11,3-21-40,-2 34 6,2-31-111,-2 33 32,4-40-279,0 12 22,0-18-2789,0 6-230,0-12 3372,0 3 0,0-9 0,0 1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27 5739,'-2'4'745,"1"-2"3736,1-2-4207,37-1-39,-21-1-39,30-1-33,-32-1-23,0 0-28,-1 0-17,-1 1 46,10-3-136,-10 4-67,8-2-33,-15 4-723,3 0 202,-5 0 616,5 2 0,-6-1 0,2 1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366 75 5739,'0'-6'0,"0"2"684,0 4-578,-12-9-5,8 6 11,-9-7-17,11 8 6,-1 0-12,2 0 1,-2 0 0,1 0-6,0 2 0,0-2 50,-1 2-78,1-1 39,-2-1-56,2 2 79,-1-2-79,2 1 0,0-1 112,0-1-67,0 1 28,0-1 28,0 1 6,1 1 919,0 0-505,-1-1-448,0 1 263,0 0-280,-1 0-16,2 0 5,-3 1-6,1-1 12,-1 1-18,1-1 12,-1 1-11,1-2 11,-1 2 0,1 0-22,-2 0 95,-2 0-129,1 0-12,-3 0 7,2 0-6,0 2-12,-2 0 1,1 2 11,1 0 5,-6 3-33,5-2 11,-3 2 0,2-1-6,2 0-5,-2 3-11,4-4 22,-2 3 11,-2 2-11,3-3 11,-3 3 0,2-1-5,2-4 5,-1 3 0,1-2-16,1-2 10,0 2 18,-1-1-12,1 0 0,-1 0 0,-1 1-5,2-2-6,-2 2 0,2-1-6,0-1 1,1 1 5,-4 7-6,2-4 6,-1 7-6,-2 1 1,2-3 5,-3 5 0,3-4 0,-1 1 0,1 0-6,-5 17 1,6-11-7,-4 12-10,4-9 11,2-6 0,0 5 5,1-7-5,1-1 0,0-1-96,0 8 74,2-8 5,-1 5-23,6-7 34,-2-3 12,4 2-1,-2-3-5,0-1 11,2 1-34,5 5 34,-4-3-5,5 2 22,-3-4-6,-3-3 6,3 1 39,2-3-28,-3-2-6,4 1 34,1-2-17,-3-1-11,3-2 17,2-3-39,-5 0-1,6-3-27,-1 1-29,-4 2-44,2-2-314,-1 1-139,-5 1-701,3 0 1249,-5 1 0,-4 3 0,0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0 5771,'-42'88'471,"9"-16"-253,33-57-5068,3 3 5040,0-5 1407,4 2-1407,0-8 1294,11 0-1265,-5-4 218,13-4-252,-13-4 283,10-16-306,-10-1 3314,3-11-3481,-7 4-202,-4 1-34,-2 8-607,-2-4 0,-1 17 0,0-3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5690,'2'89'201,"-1"-15"-150,-2-58 107,1-2-107,0 2 4,0-5-44,0 0 30,0-6-29,0-3 73,0 0 207,1-2-203,2-7-72,-1 2 5,0-6-5,1-2 6,-1 3 10,1-4 130,4-9 55,2 3-140,1-3 208,6 3-202,-9 13 61,9-2 96,-7 6 140,3 3-112,-3 2 51,-2 2 727,2 18-537,-2 6-421,0 4-5,-3 13-112,-3-25-325,4 22-44,-2-26-451,6 13 0,-5-22 0,1 2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 3 5739,'-2'-2'510,"0"1"392,2 1-690,-21 23-5,18-10-5,-15 20-34,24-18-6,0 0-10,1 1-29,0-1 0,0 1 0,0-1-11,0 1 17,-1-1 17,-1-1 252,1 6-112,-3-7 27,0 6 337,-3-4-348,-2-2-61,-1 0 95,-5-1-252,0-4-11,-3 2-17,-2-3-101,2-4-45,-2 0-330,0-2-89,4-3-544,-2-1-275,5-3 1328,1-2 0,3 4 0,0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 5739,'6'-4'325,"-1"1"-90,-5 3 3277,0 0-3181,12 60-7,-4-42-38,9 44-12,-6-58-44,0-2-40,0-1 1,1-1-23,0 0 28,0-2 174,3-5-236,-5-1-22,1-4-28,-5 3-39,-2-1-34,0 1-61,-2-2-84,0 1-668,0-6-480,-1 3-3277,1-1 4559,-2 5 0,1 5 0,-1 1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39 5739,'2'-3'0,"0"0"644,-2 3-576,20 40 10,-15-24 0,16 33-16,-20-33-23,0 0 0,0-1-16,-1 0-12,1-2 6,-1 0-23,0-3 29,0 6-23,0-8 11,0 3 39,0-9 314,0-1-269,1-4-33,0-1-23,2-4-22,-1 1-12,2-3-5,0 0 28,2-5-16,1 3 21,5-16-22,-5 14 12,3-9 5,-1 7-17,-3 4-84,9-4 28,-8 9-5,10 1 67,-10 9 0,4 3 5,-3 11-11,-2-1 40,3 22-35,-6-17-4,0 12 32,-2-8-21,-1-8 117,-1 15-79,1-20 18,-1 6 167,1-14-44,0-2-213,0-9-1,0 1 7,1-7-1,0 1 17,2-1-5,1-1 22,3-6-11,-1 4 5,2-3 29,1 0-29,-2 6 112,8-10-83,-7 13 190,9-5-73,-9 12 28,3 1 297,-2 7-274,-1 0-18,2 7-38,-3-1-35,0 2-21,0 1-34,-1 0-34,0-1-28,-1 0-11,1-2-17,7 8 34,-4-8 5,4 4 62,-3-9-33,-3-3 10,2-1 23,2-3-61,-3-2-1,2-2 6,0-4-28,-2 1 0,2-3 0,-1-4 0,-3 4-17,2-6-22,-1-3 17,-2 3-1,1-5-27,-4 1 33,0 4-11,-1-15 28,-1 14 11,0-7 29,0 9-35,0 7-33,0-1-95,-3 9 73,0 2-40,-6 13 73,5-2-16,-4 29 16,6-19 17,0 16-17,2-9 6,0-7-28,4 16 22,-1-21-22,7 13 50,-4-22-6,2 4 18,-1-11-18,-2 0 12,8-4-39,-7-2-6,5-4-62,-2-4 34,-1 2 0,2-3-56,0-1 73,-3 3 5,3-4 6,0-1 34,-3 4 56,8-13-40,-7 14 12,3-5 22,-2 8-45,-4 4 6,3 0 61,-3 5 0,-1 0 6,2 3 124,-1 8-113,-1 0-17,1 7-5,-1 4-62,-1-4 0,-1 4-16,0 2-12,-1-5-50,3 18 11,-3-19-39,3 8-309,-1-14 1,-2-4 403,5 1 0,-4-7 0,2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9668,'98'-16'-2106,"-16"3"-1030,-67 11 3294,-2 0 1,-7 1 0,-2 0-1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 7083,'1'-4'2487,"-1"1"-3764,0 3 0,0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50 161 6923,'55'-83'677,"-10"16"-520,-34 62 390,0 2-413,0 1 116,-1 1-159,-1 2 43,1 2-73,-3 2 233,0 3-199,-2 2 6,-1 2 95,-2 19-151,-3-10-12,-2 15 18,-8-2-18,0-8 12,-5 10 90,-3 0-46,2-9 415,-26 31-353,22-32 225,-20 23-108,27-32 679,-7 12-633,14-14 711,-3 16-835,9-20 141,5 12-180,1-16 241,14 7-319,-7-7-146,22 5-106,-18-7-3378,25 1 3557,-22-3 0,3-1 0,-15-2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6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1 12400,'0'0'-984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6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0 227 10586,'33'22'983,"-5"-5"0,-18-16 0,0-1 0,9 0 0,-6 0-634,7 0-343,-6 0 22,-2-1 0,8 1 22,-7-1 29,4 1 38,5 0-38,-7 0 5,7 0 6,-9 0-73,5 1 5,-4 0 79,12 2-34,-10-1 0,4 2-5,3-1-62,-6-1 11,7 0 11,-8-1-16,1-1 16,-1 1-22,1-1 0,-1 0 6,1 0 0,0 0-6,-1 0-6,9 0-33,0-2 5,0 1-11,13-5 17,-10 3 23,5-3 5,-8 3 17,0-1-29,-6 0 12,6 1-5,-6 1 22,-2 0-12,1 1 12,0 0 0,-2 0 33,2 0 12,-1 0 33,0 1 39,11 0-111,-8 0-51,9 0 0,-10 0 5,0 0 12,8 0 6,-7 0 5,7-1 0,-9 1 0,0-1 0,10 1 0,-8-1-6,8-1 6,-10 1-11,1 0 16,0 0-10,0 0-1,0-1 6,0 1-11,-1-2 11,1 2-11,9 0 0,-7-1 16,8 1 1,-11 1-12,1 0 6,0 0-11,0 0 11,1 0 6,0 0-6,0 0 0,2 0-40,9 0 29,-6 0 6,6 0 10,-10 0 12,0 0-11,9 0-6,-6 0-6,6 0 0,-8 0 6,-1 0 40,11 0-29,-6 0 17,8 0-28,-10 0-6,-1 0-5,1 0 5,-1 0 12,-1 0-6,1 0 17,-1 0-28,0 0 5,11 0 6,-8 0-11,8 0 16,-9 0 12,0 0 151,13 2-67,-7-1-23,8 1-55,-10-1-18,-2-1 23,12 1 0,-9-1-22,10-1-6,-12 0-11,0-1 0,12 0 22,-8-1 0,9-1 0,-12 1-5,1 0 5,13-1-11,-10 0 11,10-1-22,-12 1 28,10 1-12,-10 0 12,9 1-22,-13 0-7,12-1 18,3 0 0,12-1-107,1 2-39,-2-1 112,-12 1 28,-5-1 33,-11 1-16,0 0 0,1 0 0,1 0-6,-1-1 11,0 1-5,0-1 11,10-1-33,-9 1-23,8-1-12,-12 1-32,10-2 72,3 1 0,12-3 0,-11 2 128,29-3-111,-36 5-17,23-2 0,-30 3-28,-1 0-17,0 0-5,-1-1 11,1 1-6,18-2 51,-13 1 10,13 0 7,-18 1-6,1 1 5,-2 0 62,19 1-62,-15-1-10,15 1-1,-8 0-17,-8 0 1,8 0-1,-10 0 12,0 0 5,0 0 6,18 0-17,-13 0 5,13 0-5,-8-2 6,-7 1-6,7 0 0,-9 0 17,1-1-23,-1 1-5,19-3 22,-14 3 0,13-3 0,-19 3-5,0-1 0,0 0-1,0 0 1,0 1-1,1-1 18,-1 0-18,2 1-5,-2-2 0,2 1-22,-1 0 16,0 1-16,9-1 16,-6 1 1,6-1 10,-10 1 1,1 0 16,-1-1-10,1 1-1,0 0 0,0 0 0,-1 0 6,10-1-6,-7 0-11,7-1 0,-10 1 6,0 1-1,-1-1 1,1 1-6,0 0-6,1-1 1,-1 1-23,11-1 22,-8 2-5,9-1 11,-2 1-6,-7 0 1,6 0-1,-9 0 1,-1 0 16,10 0-11,-8 0 0,9 0 0,0 1 0,-7-1 0,8 2-6,0 0 12,-6-1 5,7 1 0,-11 1 0,1-2 17,8 2-28,-5-2-5,17 1-1,-18-1 6,8-1-11,0 2 17,-8-2-1,8 2-33,9 0 17,-14-1 95,38 4-62,-36-2-5,39 4-17,-39-4 6,38 3-1,-40-4 7,39 2-12,-38-2 16,38 2-16,-36-3-22,37 0 11,-38-1 5,38 1 17,-39 0-22,39 0 28,-26 0 5,18 2-38,-12-1 21,-1 0-10,-10-1 27,20 0-16,-18-1-34,18 0 28,-22-1-6,14 1 0,-24-2-5,31 1-6,-23-1 45,16 1-28,-19-1 12,14 1 16,-15 0-34,13 0 23,-9 0 5,-1 0-22,-1-1 17,-1 2-6,-1-1 0,-1 1-5,-1 0-23,-2 0 23,-2 0 11,-3 0-17,0 0 22,-1 0 23,-6 0-373,4 0 0,-6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6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0 101 9835,'28'23'983,"-4"-4"0,-16-18 0,5 3 0,5 1 0,-3 0 0,4 0-547,-4 0-222,-3-1-91,8 3-5,-6-3 139,2 1-134,2-2 1,-4 0 77,4 0-106,1 0-16,-4 1-1,6 0 1,-6-1-7,0-1 18,1 1-12,0-1-5,0 0 0,-1 1-23,2-1 6,-1 0 0,1 0-11,0-1 6,0 0-12,1-1-6,0 0-5,-1 0-11,0 0-17,1 0 84,51-2-73,-39 1-11,38-1 6,-51 2 5,0 0 0,0 1 1,1-1-7,0 1-5,1-1 11,0 1 6,0-1 6,-1 0-1,0 0 0,0 1-5,1-1 0,-1 1 0,1-1 0,0 1-6,1-1-6,0 0 1,0 0-12,1 0 6,0 0 0,1-1 0,-1 0 12,1-1-12,0-1 0,1-1 5,0 1-5,0 0 0,-1 0-5,0 0 5,0 1 0,-1-1-6,1 2 12,0-1 10,1 1-10,0 0 11,1 0-12,-1 0-5,2 1 6,-1-1-6,1 1 0,-1-2-6,1 1 6,0-1 12,1 0-12,0-1 0,3 0-6,-1 0 6,0-1-6,1 0 6,-1 0-11,0 1 11,0 0-5,0 0-1,1 0 6,-1 0-11,1 1 0,0-1-6,0 1 6,1-1-1,0 1 12,0 0 0,0 1-5,-1-1-12,1 2 0,14-2 17,-9 2 0,11 0-5,-15 0 5,2 0-17,-1 0-6,0 0 12,1 0-11,-1 0 16,2 0 1,-1 0-1,1 0-5,0 0 5,-1 0-11,1-1 6,-1 1-11,0-1 5,1 1 0,-1-1 12,1 1 16,0 0-22,0-1-12,1 0-50,16-1 45,-13 0 28,13-1-11,-16 2 6,2-1-1,-1 1-5,1-1-6,0 0-5,-2 0 5,2 1 6,-1-1 33,17 0-16,-11 0-6,12-2 0,-17 2 0,-1 0 0,0-1-6,-1 2 6,1-1-11,-1 0 5,1 1-5,1 1-6,14-1 17,-12 1-5,12-1-1,-17 1 23,1 0-6,-1 0-5,1 0 16,16 0-22,-12 0 0,12 0 11,-1-1-5,-11 0 5,12-2 6,1-3-12,-12 2 1,10-3-6,0 0 0,-12 1 11,11-2 0,1 2-22,-12 0-11,12 0-12,-1 1 17,-11 1 17,11 0 0,0 1 0,-12 1 6,13 0-6,-3 1-6,-10-1 6,11 1 0,-1 1 6,-10 0 0,11 0-1,0 0 1,-12 0-6,10 0 17,-1 0-17,-11 0 0,10 0-6,2 0 6,-11 1-11,10 0-17,0 0 22,-12 0 1,11 1 21,0 1-4,-10-1-1,11 1 11,-1 0-16,4-1-6,-1 1-11,-3-1-17,-14-1 33,30 2 34,-9 0-22,25 1 6,-17-1-23,-14-2 5,-3 0-16,0 0 17,3 1-1,-1 0-10,-2 0 5,-2-1 0,3 1 11,10 0 0,-11 1 6,18 2 0,-20 0 11,19 1-12,-14-1-4,0 1-18,-10-3-5,18 1 16,-25-3-5,14 1-11,-10 0 28,0-1-6,1 2 6,-4-2-17,-8 0 0,17 1 0,-4 0 11,16 1-28,-10-2 12,-2 1 10,1-2 1,-2 2-17,2-1-6,-1 1 23,0 0 10,6 3-10,-14-3 0,10 4 16,-14-3-22,6 2 6,0-1 33,6 1-28,-13-1 6,11 0-17,-13-2 11,4 2 34,-1 0-17,4 1-23,-10-2 18,7-1-18,-10 1-10,4-1 5,-1 0-6,5 0 17,-9-1 6,8 0 17,-10 0-12,7-1 1,-2-1-57,6-2 23,-9 2 5,3-3-11,-2 3 17,-2 0 45,11 0-34,-14 1-5,5 0-990,-3 0 656,-1 0 0,4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9835,'39'22'983,"-10"-4"0,-9-15 0,-10-1 0,13 2 0,-12-1 0,19 4 0,-15-4-163,26 4-472,6-3-248,-5 0 102,27-2-168,-40-2 10,39 0-4,-12-1-29,0 0 45,40-3 17,-12 1-68,2-2 6,-32 3 1,0-1 10,34-2-28,-26 0 1,4 1-1,14-2 1,-4 0 7,-24 2 1,-3 0-3,49-2 6,-63 6-6,0 0-11,1 0-1,-2 2 1,2-1 6,-1 3 5,1-1 5,0 2-22,0 0 23,1-1 0,0 2-1,-1-2 6,0 1-5,0-1 0,0 0-6,-1 0 11,2 0-11,-2-2 0,2 1 0,-1-1 0,1-1 17,0 1-6,-1 0 0,1 2 0,0-1 0,1 0 1,0 1 4,0-1-10,0 0 0,0 0-1,1-1 23,18 1-28,-12 0 6,14 0 5,-19-1 6,0-2 0,0 0-12,0 0 12,0 0-11,1 0 33,1 0-11,0 0 50,19 0-33,-14 0 11,16 0-11,-18-2 22,0 1-33,1-2 5,0 1 0,0-1-17,1 1 12,1-1 61,43 1-72,-32 1-7,34 0-4,-46 1-18,1 0 12,0 0 5,1 0 6,-1 0-6,0 1 11,0-1 45,46 1-50,-35-1 0,36 2 5,-45-2 12,0 0-6,1 1 18,22 0-41,-17 0 12,16 1-39,23 0-2,-34 0-4,34 2 0,-45-3 45,0 2-17,0-2 17,45 3-17,-32-2 6,33 2-12,-21-2 6,-18-1-6,16 1 6,-23-2-28,0 0 34,0 0 5,44 0-11,-33 0 6,33 0 11,-23 0-17,-15 0 5,16 0-5,-22 0 11,0 0-16,1-1-29,42-3 29,-33 1-12,32-1-11,-23 1 0,-17 1 5,17 0-21,-2 1 49,-15 1 1,14 0 27,1 0-16,-16 0-6,16 0 12,-1 2-18,-16-1-5,15 1 28,-2 0 0,-15-1 0,14 2 35,-1 0-30,-13 0 7,12 0 32,0 3-44,-15-2 6,14 3 16,0 0-33,-13-1-6,12 1-5,2 0-6,-14-2 0,15 1-17,-1-4 6,-13 1 0,12-2-28,-1 0 16,-14-1 1,13-2-12,1 0 29,-14-1-1,13 0 17,-2-1-5,-12 2 5,11-1 0,2 1-5,-15 1-1,13-1-10,-1 1 5,-11 0-6,12 0 6,-1 0-17,-12 0-44,40-3-12,-25-1 11,27-3 34,-32 3 5,-4 0-38,13 0 61,-23 3 0,34-2-12,-25 3 12,12 0 0,-14 0 12,29 1-12,-39 0 0,47 0 0,-51 0-12,26 0 1,-30-1-11,23-1-12,-16-1-22,20-1 51,-25 0-23,8 0 28,-22 2-12,14-2 12,-16 3-328,9-1 0,-13 2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300 35 5739,'-23'-9'152,"3"2"-136,17 5-10,-1 0-28,-3 0 10,1 0 7,-4-1 5,-1 1 0,2 0 5,-4 0 18,3 1 16,-1 1 84,-6 0 51,-1 0 5,-6 6-61,0 6-46,0 11-38,6-1 28,-1 25-79,10-20-129,-4 42 34,10-24 56,0 10 23,2-13-12,1-13 17,0 1 11,0 0 17,1 0 17,1 12-17,2-9 22,1 9 6,1 0-17,-1-8-27,3 9 10,-3-12-33,6 26 33,-4-19-22,10 48-28,-6-32 23,1 11 5,-3-17-23,-3-15 18,-1-1-18,1-1 12,0-2 17,0 1 5,3 24 45,-2-6 33,2 23-16,-4-26 67,-2 25-101,-1-33-16,1 50-12,-1-36-11,3 23 17,-2-29-56,5 17 27,-5-31-83,6 36 84,-4-31 56,3 14 5,-4-20 1,2 12-40,-3-20 0,4 28 6,-5-19 11,3 14 5,-2-9 18,0 0-23,0-11 0,1 13-11,-2-14-6,0 14 17,-1-15 11,0 10-5,-1-15 22,0 21-23,0-22-5,0 11 0,0-14 0,0 0 0,0 5 6,-1 2-1,1 4 1,-1 0 11,1 2 16,0 0-5,1 2 23,1-2-18,2-1-33,3 0 0,2-3-11,1 0 0,2-2 22,0-1 0,1-1 12,0 1-23,1 0-11,-1-10 22,-2 13-11,7-8-6,-8 7 29,14 2 5,-8-9 0,8 6-40,-1-3 7,2 0 10,3 0-16,2-1 28,-6-5-51,12-8 12,-17 9 5,27-11 0,-24 10-11,29-7 28,-27-4 6,33 4-12,-31-2-117,35 3 56,-33-3-39,35 3 100,-34-3 23,36 1-23,-36-2 34,47 5-22,-44-4 11,31 5 5,-37-5-22,28 4 0,-25-4-22,37 3-1,-36-5 12,33 2 22,-35-2-11,32 0 6,-34-1-29,34 0 18,-34 0-18,33-2 23,-34 2 0,32-1 0,-33 1 0,31 0 0,-31 0 0,30 0 0,-29 0 0,27 2 0,-29-1 0,28 5 0,-28-4 0,39 4 0,-35-4 0,29 2 0,-33-4 0,34 1 0,-29-1 0,40-1 0,-41 1 0,15-2 0,-19 1 0,0-1 0,0 0 0,1 1 0,0-1 0,0 0 0,20-1 0,-17 2 0,36-3 0,-36 3 0,36-1 0,-36 2 0,40 0 0,-40 0 0,20 0 0,-27 0 0,0 0 6,0 0 11,2 0-6,-2 0-11,0 0-6,25 0 6,-19 0 6,24 0-17,-30 0 11,18 0 5,-18 0 7,25-1-7,-27 1-10,25-1 10,-25 2 40,23 3-28,-24-1-17,28 8-6,-28-6 17,20 7 6,-22-7-22,19 5 10,-15-6-5,31 6 0,-28-7 11,15 3 1,-21-5-12,0 1 5,0 0 6,-1 0 1,1 0-1,-1-1 17,22 0-28,-17-1-23,29-2 18,-30-1 5,7-1 0,-11-2-6,-2 1 6,-1-2 6,1-1 27,2-5-16,-3 2 101,8-15-90,-9 9 11,10-22-22,-13 20-6,8-28-11,-10 25-45,6-35 28,-8 30 12,1-17 5,-2 19 0,-1-2 5,0 0-5,1-1 6,0-16 0,0 10-12,0-12-5,0 14 11,-1-1 0,1 1 11,-1 1 0,1 0-11,-2 1 0,1 1 0,0 1 0,0-12 0,-1 9 34,1-35-29,-2 31 7,0-33-7,0 33 62,0-55-22,0 45-341,0-32 346,1 46-22,-1 0-5,1 2-7,0-1-4,1 2-12,-1 0-6,1 1-16,-1-1-12,1-11 353,0 10-386,2-32 67,-1 29 0,2-29-6,-2 31 34,2-43-17,-3 38 0,2-25-5,-2 36 5,0 1-11,0 0-5,1 1-1,-1 0 6,0 2 6,-1 0-46,1-14 24,-1 12 4,1-11 12,-2 15-11,2 0-6,-2 2 6,2-1-6,-1 0 1,1 0-12,-1 0-45,2-15 56,-1 11 0,1-12 6,-1 15-17,0 0 28,-1 0-11,0 2-12,1 0 7,-1 1-18,1 1 12,-2 1 10,1 0-16,0 0 12,-1 0-35,1-11 23,0 8-17,0-23 45,0 21-5,0-24 5,-1 23 5,0-27-5,0 24-11,-1-30 0,0 28-6,-1-13 23,0 18 11,1 0-17,0 1-6,1 1-28,-2-8 34,1 6 0,-1-5 0,1 9 0,-1 0 0,1 1 0,0 0 0,0-1 0,-1 0 0,1 1 12,-3-12-7,2 9 1,-4-19-1,2 22 23,-6-16-16,6 19 4,-3-5 7,4 8-1,-1 2 1,0 0 10,0 0-5,-1 2 28,0 1-17,1 0 12,-2 1-6,0 0 11,0 2 11,0 0 0,-1 0 73,-4 0-78,3 0 44,-11 2-72,9 0 128,-13 4-78,13-3 28,-7 1 11,9-2 0,-1 1-27,-1-2-24,2 2-16,-2-1-17,0 1-27,0 0-40,1 0-67,0 1-107,2 0-179,1-1 381,0 0 0,4-1 0,0-1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3 6434,'-7'0'1131,"1"-1"-538,6 1 4118,0 0-4151,-8-1 17,6 1 22,-6-1-61,8 1 1221,0 0-1664,2 0 23,1 2 16,4 1-11,1 2-11,0 0 6,3 0-23,0 1 0,1 0-11,0 0-5,2 0-18,-1 0-10,1 2 22,1-1-34,0 0 17,1 0 0,1 0-6,-1 0 6,2 0-5,0-1-1,0 1-11,2-1 12,-2 1-12,2 1 11,-1-1-16,1 1 5,0-1 0,0 0-11,1-1 23,0 0 11,0-1 0,1 0 5,0-2-6,1 1-16,1-1 11,1 0-11,1 1 5,1-1-5,1 0-6,1-1 12,0 0-18,1-1 12,0 1 6,1-1-12,0 1 0,-1-1-5,2 0-1,-1 1-5,1 0 11,-2 0-16,0 1 5,-2 0-11,-1 1-1,0 0-16,-2-1 23,1 2-1,-1 0-11,-1 0 29,1 0-24,-2 0 1,0 2 0,0-3-6,-1 2 0,0-2-11,-1 0 17,0 1 0,-1 0-11,0-11 27,-1 18-10,0-16-18,-1 18 12,0-10-6,0 0 0,-1-1 6,-1 2 6,1-1-1,-1 0-22,1 1 17,-2-2-6,0 1 0,1-1 12,-2 1-7,1-1-4,-2 0-1,-1 0 6,1-1-23,-3-10 17,0 17-22,-1-15 17,-2 16-1,-1-8 6,-1-2 1,-1 0-7,-2 0 46,0 0 1001,-1 0-1063,-5-2-17,2 1-28,-3-3-11,4 3-73,-1-1-84,1 1-140,0-1-190,-2 0-398,2-1-869,-1 1-1629,0-2-4644,1 0 8094,0 1 0,1 1 0,0 1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0 5997,'-8'4'896,"3"-1"-459,5-3 3433,0 0-3618,3 35-34,2-21-44,4 27-40,2-27-22,1-1-33,1 2-6,0-1 6,1 0 27,6 4-67,-4-4-5,3 3-6,-6-5 0,-1 0-17,0 0 11,-2 0 51,2 5-22,-4-3-18,1 3 40,-1 1-28,-4-4 11,1 4-6,-4-6 6,0 0-5,-1 1 10,0 0 62,-4 4-72,2-4-18,-4 4 63,-2-1-46,1-3 0,-2 4 6,1-5 23,0 0 10,0-1-10,-2 0 83,-3 5-83,2-4-1,-4 3 12,1 0-79,3-3-11,-4 4-6,6-4-5,0-1-23,0 1-16,1-2-185,-2 5 44,5-5-83,-1 2-734,4-3-225,1-2-4250,1 0 5483,1-4 0,0-1 0,0-2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1624 5739,'-5'-1'6,"2"1"9207,3 0-8944,1-3 22,2 1-33,2-4-45,0 1-45,2-2-22,0-1-17,2 0-12,1-2-10,1-1-7,1-1-10,1-1 5,1-1 0,1-1-22,2 0 11,-1-1 0,2-1-11,0-2 11,1 0-11,-1-2-12,1 0-5,0 1 40,9-10-63,-5 7-10,7-6 5,-8 8-12,1 0 7,2-1-18,1 1 1,0-2 5,2 1-5,0 0 5,1-1 6,0-1-12,0 0 1,1-3 0,-1 2-1,1-2 6,1 0 1,1 1-1,1-1-6,-1 2 1,2-1 0,-1 0-238,0-1 232,1 0 0,0-1 17,1 0-17,1 0 11,0 0 6,-1 0-12,-1 0 6,-1 0-5,0 1 0,-1 1-6,-1-1 28,1 1-17,-1 0 6,0 2-1,-1-1-10,0 0-12,-1 1-10,-1 1 21,0-1-22,-1 1 23,0 1 5,-1 0-5,1 1 11,-1-1-12,-2 2 238,0-1-248,-2 1 16,-1 1 0,-3 2 0,-1 0 0,-3 3 1,-1 1-1,-3 2-6,-2 2 12,-1 3-17,-2 0 17,-1 3 5,-1 0 23,-1 1 17,-1 1-7887,0 0 3014,-3 4 4811,2-1 0,-2 1 0,2-2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91 6087,'2'5'767,"0"-1"4223,-2-4-4816,67-31-929,-42 21 912,53-23-34,-58 27 276,1 2-354,-1-1 132,0 1-165,-2 1-1,-1 1-11,-1 1 486,-2 1-474,0 0 4,-3 2 24,-1 2-1,-1 2 17,-1 3 17,-1 1 11,-1 3 16,-1 0 1,-1 2 0,-2 0 17,0 2 5,-2 0 22,0 3 12,-1 1-6,-2 2-11,-2 1-16,-2 3-7,0 0-5,-2 3-11,-1 2-39,-1 1-23,-1 0-28,-1 0-33,1-1-29,2-1-72,0-3-56,2-1-112,2-4-197,0-1-475,3-4-1065,0-11-2783,1 14 4811,1-18 0,0 12 0,1-12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13 5568,'-7'40'210,"-1"0"0,-4 27 265,13-55-352,0 0 103,3-2-131,-1 0 17,2-2 125,0-2 49,0-3 258,1-1-102,0-2-5,1 0-16,1-3-57,0-2-68,0-3-49,0-2-68,-1-1 129,4-6-185,-5 2-28,2-3-27,-5 4-24,0 2-27,-2 0-6,-1 1-39,0 1-33,0 0-57,-2 1-61,0 0-532,-3-1 145,0 2-163,0-2-111,1 4-1327,2 0 2167,-1 2 0,3 1 0,-1 2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2465 1 8856,'-26'47'238,"0"0"0,-18 34-92,32-51-12,-1 2-5,0 2-17,-1 1 0,0 2-6,0 2-5,0 1 28,-1 1 5,0 1 12,-1 1 61,0 0 34,-2 2 39,1 1-5,-2 2-51,-2 2-51,-1 3-823,-1 0 773,-1 1 0,-1 1 0,0 1-11,0 0-5,0 2-29,2-1 0,-1 0-10,1-1-12,0-2-12,-2-1 12,2-1-5,-1-1-1,1 1 12,-1-1-17,0 0 5,2 0 309,-1-2-297,3 0-6,-1-2-53,2-1 41,0-1 7,0-1-12,0 0-5,0-1-12,1-2-5,0 1-6,1-2 17,-1 1-6,0 0 6,1-1 12,-1 0-24,0 1 1,0 1-6,0 0-11,-1 2 12,0 2-1,-1-1 6,0 2-6,0-1 0,-1-1 0,-1 1 0,0-2-5,-2 3 0,1-2-1,-2 2-10,0-1 16,1-1-17,1 0 12,0-2-12,0-1-5,1-1 0,0-2 5,-1 0 6,2 0 0,-1 0 0,2-1 0,-1 2-5,1-1 10,-1 1-5,1-1 6,1 0-6,0-2 21,1-1-16,1 0 1,-2 0-6,1-1-6,1 0 6,-1 0-11,1-1 11,-1-1-17,2-2-5,0-1 580,1-1-580,1-1 148,-1-1-143,2 0 378,0-1-378,-1-1 195,1-1-178,0-1 6,1 1-1,0-2-16,-1 1 17,2 0-1,-1 0 1,0 0 5,1 1-11,0 1-11,1-1 22,-1 1-17,1-1 1,0-1 5,1-1 0,-1-1 22,1-1-16,0-1 5,1 1-5,-1-1-29,1 0 34,0 2-5,-1-1 0,0 1 10,-2 0-4,1 0-1,0-1 34,-4 10-29,5-8 7,-5 8-12,5-9 11,0 1-5,0-2 0,0 1 11,-1-1 0,0 0-6,1 0 12,0 0-12,0 1 1,0-1 22,0 1-1,1-1 12,0-1-16,-1 0-1,1-1-17,0-1-16,1-1 5,0 0-22,1-2 0,0 0-12,0-2-5,1-2-11,0-1-23,1-2-83,1-3-130,1-1-139,1-1-1524,0-2-95,1-8-2560,0 2 4593,0-6 0,0 6 0,0 3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0:00:50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1 463 6389,'0'4'1898,"0"0"3692,0-4-5287,18-36-34,-7 21-68,14-29-38,-12 29-40,1 0-34,-1-1-27,1-1 0,1 0-23,0-10-11,0 17-6,2-16-16,1 16-1,0-10-5,0 0 6,1 0-12,0 1-5,1 1 0,-1 0-6,-1 1 6,0 2 0,-1 1 0,-2 2 11,-1 1 5,-1 2-5,-1 1 6,-1 1-34,-1 1-6,-2 2-16,-2 1 5,0 2 34,-2 1 28,-1 0 22,-1 3 11,1 3 6,-1 2-28,-1 4 11,1 2-5,-1 2 0,0 1 5,1 2 6,-1 1 5,1 1-11,0 2 35,-1 0-13,2 3 6,-1 1 12,0 0 5,-1 3 0,1-2 5,-1 2 12,0-2-11,1 0 11,-1-11-17,1 16 16,0-18 7,0 17 16,-1-12 6,1-3-17,-1-2-6,1-1-33,-2-3-17,2-1-34,-1-3-16,-1-1-12,2-2-10,-2-1-1,0-3-1574,1 2 219,0-4-1356,1-1-3041,0-2 5769,0 0 0,-2 1 0,1 2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3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552 172 7979,'-18'-23'706,"3"3"-505,9 18-37,0 0-30,-1 0-16,0 0-12,-1 0 12,0 0 5,-1 1-6,-1-1 12,-1 1-17,-1 0 6,-1 0-29,-1 0-10,-1-1-12,0 1-11,-1-1 6,0 1-1,-2 0 6,1 1 1,-2 0-12,1 0 5,0 0-10,0 2-12,-1 1 11,2 2-11,-1 2-5,2 0 16,0 2-5,1 0-11,2 1-1,2 2-5,0 0-16,2 1 4,1 1-4,1 1-7,2 1-10,1 1-7,0 0 7,1 1-1,0 1 1,2 1 5,1 1 0,0 1-23,0 1 12,0 1-28,0 0 0,0 1-1,1 0 1,-1 1 0,2 1 5,-1-1 12,0 1-6,0 1 17,0 1 11,-1 1 0,0 0 11,0 1-11,0 0 11,-2-1-11,1-1 11,-1-1 1,0-1-7,0-2-5,0 1 23,0-1-18,-1 0 1,0 0 5,-1-1-22,0 0 28,0 1-1,0-2 1,0 0 0,1-1-17,0-2-6,-1-1-16,2-1 33,0-2-22,0 0 5,0-2 1,1-1-6,0 0 11,0 1 5,0-1-5,0 0-5,0 0 5,0-2-6,1 0 0,0-2-5,0 0-6,0 0 6,0 0-6,1 0 12,1 1-1,0-1-5,1 0 11,0 1 0,0-1 11,1 1-11,0 1 0,1 0-5,0 1 10,0 0 6,-1-2 17,1 1 12,-1-1 4,1 1 1,-1 0-6,0 1-16,0-1-1,-1 0 1,0 0-7,0 0 12,0-1-11,-1 1-6,1 0-5,0-1-12,0 0-5,-1-1 0,2-1 0,1 1-6,-1-3 0,1 2 17,0-2 0,0 0 0,0 0 0,1 0 0,0 1-11,-1-2 11,2 2-6,-1-3 6,0 2 6,-1-2 5,1 1 0,-1 0-11,0 1-5,-1-1-12,1 0 0,1-1 12,-1 1 5,1 0-12,-1-1 7,0 0-6,0-1-6,0 0 11,0 0-5,0-1 0,1 0 5,-1-1 12,1 1 5,0 0-11,0-1 0,-1 1-11,2 0 5,-1 0 6,0 0 6,1 0-6,0 0 0,0 0 5,0 1 1,1-1 5,1 0-16,0 0 5,1-1-6,0 2 6,0-2 11,0 2-16,0-1 10,1 1-10,0 0 10,0-1-5,0 0 0,1 1 0,0-1 11,0-1 1,0 0 10,1 0-5,0 0-12,0-1 7,1 1 4,-1-1 18,1 0-17,1 1-12,0 0 1,1 0-6,0 0 22,0 1-5,0-1 6,0 1-12,0-1 6,1 0 5,-1-1 12,0 1-12,0 0-11,1-1 6,-1 1-11,0-1 10,1 1-4,0-1-12,-1 1 11,1-1-17,1 0 12,0 0-6,0 0-6,-1 0 12,-1 0-6,1 1 11,-1-1-5,-1 0-23,1 0 6,0-1 16,-1 0 6,0-2 17,1 2-28,0-2-5,0 2 16,0-1-17,1 0 12,0 1 0,0 0-23,1 0 17,-1 0 0,-1-1 0,-1 1 5,-1-1-21,-1 1 27,0 0 0,0 1 11,0-1-5,1 0-6,1 0 1,-1 0 4,1 0 12,0 0-11,0 1 6,0-1-12,0-1 11,0 1-11,-1-1 1,1 1-7,-1 0-5,1-1 17,-1 1 11,0-1 0,1-1-11,-1 0 0,-1-1-12,0 0 6,0-1 12,0 1-23,-1 0 11,0 1-11,-1 0 6,0 0-6,-2 1 0,1-1-6,-2 2 6,1-1 0,-1 2 0,0 0 11,0 0-28,0 0 23,-1 0-6,1 0 6,0 0 5,-1 0-17,1 1 17,-1 0-5,0 2 5,1-1-5,-1 1-1,0-1-10,0 2 5,1-2 5,0 2-10,2-1-1,-1 0-11,1 0 12,1 0-1,0-1-11,0 1 6,2 0 0,-1 0 11,2-1 6,-2 0 5,1 1-22,-1-1 11,0 1-6,0-1 17,0 0 6,-1 1-17,0-1 11,-1 0-5,0 1-1,0 0 1,0 0-12,0-1 1,0 1-1,1 0 17,0 0 1,0 0-12,0-1 0,0 2 5,0-2-5,1 1 11,0 0-5,0-1 0,0 1 5,0-1 6,1 1-1,-1 0-4,1 0-7,1 1-5,1 0 6,0 0-1,1-1 7,-1 0-12,0-1 11,0 0 0,0-1 6,0 1-12,-1 0 1,0-1-6,0 1 0,0-2 22,0 1-22,0 0 17,0-1-11,0 0-1,0 0 12,0 0 0,-1 0 5,2-1-5,-1 0 0,2-1-6,0 1 6,0-1-17,1 0 11,0 1-11,1 1-5,0 0 22,1 0-11,-1 0-6,1 0-6,-1-1 6,0 0 0,0-1-6,0 0 12,1 0 5,-1 0 0,1 0 6,0 0 6,-1-1-23,1 0 0,-1 1 11,1-1-11,-1 1 22,0 0-5,1-1-11,-1 1 5,0 1-6,1 0 7,0-1-12,-1 2 5,1-1 1,-1 0-1,-1 0-5,-1 0 12,0 0-18,-1 1 6,0 0 6,-1-1-6,-1 1 5,1 0 1,-2 0-17,1 0 22,3 0-11,-2-1 11,3 1-11,-5-1-6,0 1 12,0 0-12,-1 0 1,1 1-1,-1-1 1,0 1 10,-2-1-10,4 0 10,-5 0-10,3-2 5,-5 1 22,0-1-11,-1 0 6,1 0 0,-3 0 22,1 0 6,-1-1 11,-1 0 33,1 0-49,-1 0-12,0 0 16,-1 1-32,0 0 16,0-1 5,0 1-10,0-1 16,1-3-39,0 2 17,2-7-23,0 6 6,3-8 11,-3 7 12,6-11 5,-7 8 22,7-16-28,-7 11 51,5-21-50,-6 17 66,2-24-55,-3 23-3381,1-21 3363,-1 20-4,0-9 10,4-22 34,-1 0-28,0-7-2263,1-7 2246,-3 35-324,0-39 319,-1 37-23,0-41 23,-1 41 22,0-40-23,0 42-875,-2-34 875,0 39 1675,-2-18-1641,0 19-1387,-3-12 1348,1 10 1389,-2-21-1384,4 25 1,-5-32-6,4 29 5,-5-36-10,5 33 10,-8-38 7,7 38-782,-5-25 770,6 31 11,-1-7 23,-1-6-28,1 5-6,-1-4 0,2 4 0,4 17-28,-3-17 16,3 17 2087,-1-25-2086,2 15 11,0-6 17,0 4-11,0 15 599,0-10-437,-1 13 3280,0-1-3336,-3 7-78,1 1 100,-6 0-72,4 0 279,-13 0-161,8 0 296,-13 2-196,10 1 6,-4 2 218,-8 6-437,10-3 107,-19 10-135,21-11 56,-10 7-84,16-11-84,-3 2-39,8-4-924,0-1 521,7 1 111,-2-1-2116,10 1-3994,-7 0 6514,2-1 0,-6 0 0,-1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3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578 101 5739,'3'0'1602,"0"0"1199,-3 0-2611,-33 9-39,20-6-44,-26 7-18,30-8-16,-2 0-6,-1-1-5,-1 0 11,-1 0-12,0-1 6,-1 0 12,-1 0-6,-1-1-12,0 0-5,-2 0-5,2 1-29,-1 0-11,0 0 6,2 1-6,-2 2 23,2 1-6,-1 1-6,1 1-27,1 2 10,0 0-5,-1 0 0,-1 1 6,0-2-17,-1 1 16,2 1-16,0 0 0,2 1-17,2 2-17,1-1 34,3 2 0,0-1 5,1 2 0,2 0 1,1 2-18,1 1 23,2 1-11,-1 3 0,2 1 11,0 2-6,0 2 23,0 1-11,1 1 5,0 1-5,2 1-29,1 1 23,1 1-11,0 2 11,1 1-11,1 0 6,0 3-243,-1 0 566,1 1 4,-1 1 12,0-1 4,-1 1 10,0-2 8,-1-1-4,0 1 1,-1-1-313,1 1-14,-1 0 7,0 0 9,-1 0 4,0-1 25,0-1 13,-2 0 7,1 0-67,-1-2-13,1 0-15,0-1-9,0-1-3,1-2-29,0-1-2,0-1-12,0 0 75,0-1 3,0-1 9,0-1-7,0-1-68,-1-1 4,1 0-8,-1-1 247,0-1-239,0-1-4,0 0 375,1-3-15,-1 0 64,0-2-21,1-3-61,-1-1-4,1-1-39,0-2 22,0-1-422,0 0 2,0 0 26,0-1 6,-1 1 111,1-1-51,-1 1 113,0-1-62,-1 1 118,1-1-48,-1 1 35,1 0-71,0 1 1,0-1 11,0 1-43,0-2-4,0-6-266,0 12 253,0-11-417,1 13 434,-1-7-92,0 0 78,1 1-55,-2 1 103,1-1 144,-1 1-158,1 0 340,0 0-361,0 0 61,0-7-275,1 12 232,-1-11-155,0 13 124,1-10-97,1 0-18,0-1-54,1 0-27,0-1 179,1 0-283,1 0 93,1-1-160,1-1 40,1 1 27,1-1 33,2 1 73,0-1 32,1 1 48,0 0 31,1-2 29,1 2 35,0-2 15,0 2 21,2 0-11,1-1 10,0 0-2,0-1 7,1-1 12,-1 0-2,1 1 5,1 0-24,0 0 23,1 0-15,0 0 17,0 0-22,0-1-1,-1 0 9,1 0-4,-1 1 14,0-1 13,0 0-24,0 0 16,0 0-3,1 0-14,-1-1 15,1 0 0,0-1 7,1 0-28,-2 0 22,0-1-4,-1 0-2,0 0 0,-2 0-1,0 1-13,1 0 36,12 0-35,-11 2-1,14-2-7,-19 2 0,8 0-13,1 0-6,5 0 12,-4 0 0,1 0 5,-12 0-3368,13 0 3375,-11 1 1,7 0-28,10 3-2234,-8-1 2257,10 0-28,-1-2 48,-8 0 67,18-2-78,-16 0-23,10-2 17,-18 1-20,20-4 9,-11 2-22,17-2 33,-20 2 22,7 1-22,-16 2-144,21 0 144,-18 0 6,27 1-12,-29 0 2164,26 0-2158,-11-1 37,1 0-26,-3-1 6,1 2-6,-12 0 3290,29 0-3290,-10 1 117,0 1-117,-3-1 34,0 0-22,-11-1 27,29 2-16,-7 1-34,-5-1 5,12 3-10,-34-4 10,23 1 1,-24-1 16,17-3-16,-19 0 11,5-1 27,5-1-16,-9 3-5,19-2-34,-20 3 27,17-2-4,-19 1 269,18 0-253,-18 0 22,18-1-39,-19 0 45,16-1-44,-16 2 38,15-3-39,-15 2 28,13-3-22,-14 3 28,16-5-34,-16 4 23,20-3-23,-17 4-5,21-1-6,-20-5 11,12 10 17,-13-11 22,9 9-33,-8-6 5,13-7-22,-15 8 0,16-7 0,-16 8 17,15-7-6,-17 7-3375,8-6 3370,-11 6-12,3-2-10,5-4 21,-2 1-5,3-1-28,-2 0 28,-10 5 3443,6-4-3427,-9 4 12,3-4-5,-3 5 5,0-4 5,1-11-27,1-4-12,1-4 1,-1-14-1,-3 21 12,0-22-6,-1 19 5,0-7-10,1-12 10,0 15 12,3-38-17,-3 35 11,3-35-11,-3 37 12,0-36-1,0 35 17,2-38-23,-2 37 29,5-33-17,-4 36 0,2-31-6,-3 34-3370,1-21 3376,-2 25 0,0-6-645,-1-7 645,0 10 22,-3-33-28,1 29 0,-4-40-11,4 36-5,-2-29 5,2 20 5,1-22-5,1 20-2030,-1-14 2035,0 31 12,0-7-22,-3-18-23,-1 4 11,-1-7 11,-2 0 6,4 30-28,-4-24 23,5 27-23,-4-21 22,4 25 2031,-3-16-2036,4 20 656,-2-11-645,2 14 3380,0-9-3380,0 10 28,-1-9-11,1 11-6,-3-8 6,0 4 39,-4-3-39,3 5 78,-8-4-50,8 8 67,-9-3 34,3 5-79,0 0 34,-2 1-6,5 1 106,-7 0-94,5 0-11,-4 1-7,4 1-22,1 1-39,-1 0-16,1 1-18,1-1-11,1 1-33,1-1-45,1 1-74,2-1-111,0 0-39,1-1-308,1 0-281,1 1-649,0-2-4520,1 1 6077,0-1 0,0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3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325 159 9694,'-55'-10'403,"9"2"-302,37 6 11,-1 1-28,0 0-12,0 1 7,0 0-12,-1 0 0,-1 2 163,-14 15-197,11-6 40,-23 26-45,25-19 17,-13 26-39,18-23 10,-7 30-16,11-27-5,-1 34-1,4-29-5,3 40 0,0-35-45,7 46 33,-4-43-21,4 35 21,-4-37-16,6 39 39,-6-36 5,3 13 1,-1 1-6,-2-10-102,1 4 1,-2-1 118,-1-8 22,-1 9 0,-1 0 1,-1-2-10,1 9 1,-1-2-20,-1-12 28,-1 4 1,-1-1-7,0-7 124,-5 43-95,5-47-6,-1 16-11,1-24-12,1-2-10,1-1-12,0 13 0,1-12 442,-3 27-43,2-27 39,-2 26-31,2-27 225,0 22-216,1-24-27,3 20 9,-1-23-435,5 18-19,-2-20-8,7 18-33,-5-18-32,7 16-5,-9-18-71,10 12 81,-8-15-27,11 8-4,-9-9 38,13 6-34,-11-7 21,15 5-50,-12-7-58,19 5-25,-16-4 26,23 5 16,-21-5 95,23 6-22,-23-7 51,25 5-33,-25-5 157,26 2-15,-25-5 33,28 1-28,-25-2 39,28 0-55,-26-1 28,29-2-45,-30 1 17,29-1-7,-30 3-10,24-1 27,-27 1-16,23-1 5,-23-1 17,25-5-34,-25 2 29,29-7-35,-27 7 12,28-7 12,-28 7-46,28-6 34,-28 7 11,27-7-22,-27 6 17,27-5-29,-28 7-5,26-3 34,-27 4-6,26 0 11,-26 2-17,25 0 1,-25-1 33,23 0-28,-24 0-6,22-2 6,-23 2-11,22-2 17,-22 3-29,22 0 18,-23 1 38,24 1-33,-23 1-5,23 2-1,-23-3 0,23 0 12,-23-2-6,23 0 11,-23 0 6,24 0 0,-24 0 28,24 0-45,-24 0 56,22 3-56,-23-1-34,24 3 45,-23-3-5,22 1 11,-23-3 11,20 1-23,-21 0 34,21 0-44,-22-1 22,21 0-1,-21 0-4,19 0 4,-20 1 18,19 0-40,-19 0 40,18 1-51,-18-2 6,17 1 28,-17-1-12,15-1 12,-15 1 34,16-2-35,-16 1 35,17-1-40,-17 1 39,19-1-38,-19 2-7,20-2 1,-20 1 39,17 1-29,-18-1 7,15 1-1,-16 0 62,20 0-56,-18 0 6,19 0-17,-19 0 16,14 0-33,-17 0-17,10 0 23,-13 0 22,7 0-28,-8 0 34,3 0-34,-5 0 0,3 0 11,-4 1-17,5 2 1,-4-2-7,4 1 24,-6-2 77,6-2-89,-4 0 34,9-5-17,-7 3 78,9-6-28,-10 4 11,9-10-66,-8 8 55,12-12-45,-11 11 34,13-15-50,-12 13 16,9-13-16,-10 15 16,10-13 1,-10 13 94,5-13-61,-9 12 67,4-15-100,-7 14 33,3-20-45,-2 17 28,0-20-16,-1 18 33,-1-21-34,0 20 79,0-33-79,0 29 34,0-22-45,0 27 40,0-20-23,0 18 11,0-24-22,0 23 5,-1-26-22,1 24 51,-2-30-57,2 27-11,0-32 23,0 31 11,0-34-6,0 33-17,0-32 12,0 33 11,-1-34-29,0 32 24,-2-36 10,1 33 28,-4-37-44,3 36-17,-5-41 11,5 40 0,0-41-11,2 44 11,0-35-6,1 38 0,1-28 6,0 32-22,1-25 22,0 28 6,0-22-1,-1 24-10,1-27 21,-1 26 7,0-17-12,-1 22-5,-4-10-1,1 11-22,-6-15 22,4 14-18,-6-21 13,7 19-12,-3-16 1,5 19-17,0-17 17,1 15 6,0-14 23,1 20 5,-2-7-17,2 9 39,-4-4-39,2 5-17,-7-9-17,6 7 33,-5-7 1,5 9 33,-2-7-17,2 7 146,-3-5-95,4 7 50,-5-1-55,5 2 83,-8 2-117,4-1 151,-20 1-73,13 0 129,-17 0-107,18 0 342,-16 2-439,17-1-124,-9 3-75,16-3-590,0 1 347,3-2-8884,10 1 9292,-4-1 0,4 1 0,-6-1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76 650 5739,'-21'-44'712,"14"29"-701,-12-35 0,17 38 0,0-1 17,0 1 0,0-2 6,0 0-6,-1-2 0,1 0 0,-1-1-6,1 0 17,1 0 6,-1 1 6,1-1-1,0-2 6,0 1-28,0-2-6,0 0 1,0 0-6,1 2-6,1 0 0,0 1 0,1 1-11,1 0 11,1 0-11,1 1 0,1-1 6,0 2 0,1-1-1,0 2 1,0 0 5,1 1-11,-1 0 0,1 3-6,-1 0 6,1 1-5,1 1 5,0 1 5,0 2-5,1 0-5,0 1 5,1 2-6,0 0 1,0 1 5,0 1-12,-1 1 7,1 1 5,-1 2-17,-1 0 11,0 2 1,-1 0 5,0 1 5,-1-1 7,-1 1 4,-1 1 1,0-1 11,-1 2-5,-1-2-7,-1 1 1,0-1 6,0 1-7,-2 0-4,1 0 4,-1 1 1,0-1-6,-1 0 6,0 0 0,-2 0 0,0-1 5,-2 1 1,1-1-12,-2 0-11,1 1-6,-1-1 1,0 0 10,0 1 6,-1-3 1,0 2 10,0-2-5,0-1 0,0 0-12,0-1-5,1 0 0,1-2 0,1 1 0,1-1 0,0-1 0,1-1-403,1 1 414,5-1-5,-1 0-6,4 0 5,-2 0-16,0 0 17,1 0-1,1 0-5,-1 0 0,1 0 0,-1 0 6,1 0 0,-1 1 5,1 1 6,0 0-17,0 1 11,0 2 0,1 0-5,-2 2-6,1 0-6,-1 1 6,0 2-6,-1-1 12,0 1 5,-2 0-11,1 1-5,-2 0-1,-1 0 0,-1 0-5,0 1 11,0-1-5,-1 1 5,0-1 11,-2 0 0,-1 0-11,-1 0 6,0 1 10,-1-1 1,-1 0 17,0-1 27,-1 1 7,0-2 21,-2-1 23,0 0 6,-1-1 16,-1-2 40,0 1 16,-1-3 23,0 1 5,1-2-22,-1 0-22,1-1-50,1 0-29,1 0-50,1-1-40,1 0-27,1 0-51,2 0-101,1 0-117,3-1-118,0 0-179,1 0-1322,0-1 1910,0 0 0,0 1 0,1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3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46 8685,'-7'10'263,"1"2"-201,6-4-22,0 1-1,0 0-17,0 1-11,0 0-5,0 1-6,0-1-6,0 0 1,0 0-1,1 0-11,1-1-5,0-1 5,-1-1-16,1 0-13,0-1-21,0-1-23,-1-1-11,1-1-5,-1 0-6,0 0-6,0-2 12,0 0 16,0-1 79,0-3-28,-1-1-34,1-3-44,-1-2-29,0 1-33,0-2-23,0-1 6,0 0 45,0 0 39,0 0 51,1 0 38,-1 0 12,1 0 22,0 1 6,0 0 11,-1 2 6,1 0 16,1 1 23,-1 1 16,-1 1 18,1 1-1,0 1-11,0 2-16,-1-1 10,1 1 1,-1 0 33,2 1 34,-1 0 11,2 0 5,-1 0-5,2 0-16,1 0-12,0 0-23,1 0-15,0 0-24,1-1-27,1 0-29,0-1-11,0 0-16,0 0-7,1 0-27,-1 0-17,1 0-29,-1-1-38,-1 0-67,0 1-96,0-1-123,0 0-184,-1 1-1065,1-1 1658,-3 1 0,-1 0 0,-2 1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3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16 6260,'-44'39'101,"9"-5"-95,34-27 5,0 1 0,1 0 11,0 1-5,0 0 11,0 1 11,2 0 12,0-1-12,2 1 34,0-2 5,2 1 12,-1-1 16,3-1-22,-1-1 6,1-1 16,1-2 34,1-1 39,0-1 28,1 0 12,-1-3-6,1-1-6,-2-3-22,0-1-17,-1-2-34,0-1-5,-2-1-11,0-2-11,-2 1 5,0-1-40,-3 1-16,0-1-28,-1 2-5,0 0-46,0 1-21,-3 0-52,1 1-72,-3-1-62,1 1-100,0 0-118,0 1-146,1 1-1243,1 1 1837,1 2 0,0 2 0,1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0 5232,'-17'78'0,"3"-12"0,11-44 107,1 1 277,0-1-249,0 1-29,0 0 52,0-1-97,0 0 21,0 0-59,1-2 128,0 0-151,0-2 6,1 0-12,0-2-16,0-1-12,0-2-16,0-1-28,0-1-34,0-2-84,0-1-12,1-2 208,1-1 0,-1-2 0,0-2 0,-1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3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6019,'28'51'-56,"-5"-9"0,-22-40-22,1-1-12,-2 1 90,1-2 0,-1 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5795,'8'0'392,"-2"-1"-190,-6 1 683,0 0-796,9 52-10,-7-33 66,6 45-100,-8-51-11,0 2-29,-1-5-16,1-1 5,-1-1 1,0-1-57,0 0 1,1-2-57,-1 1-78,1-3 140,0-1 73,1 0 28,0-2 44,0 0-10,1-2-7,0-1-4,-1-2-24,1-2 12,-1-1 0,1-2-22,1-5-28,1 2-12,0-4 12,-1 5 5,0-1 6,1 0 5,1 1 28,1-4-22,-1 5-5,2-2 61,-1 4-28,-2 3 28,1 0 5,-2 3 57,-1 2 61,0 1 45,-1 0 225,2 5-298,-1 0-44,1 5 77,1 5-116,-1-3-18,1 6 17,-3-6-28,1 1-27,-2-2-24,0-1-111,1 2-50,0-3-96,0 1-729,0-4 97,1-2 873,0-1 0,-1-1 0,0-2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0 198 5739,'2'-2'1462,"-1"0"67,-1 2-1529,56-86 0,-41 64 0,13-21 0,0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48 199 6075,'31'-41'129,"-7"11"620,-17 14-765,-4 7 283,0 0-267,-1 0 134,0 1-129,-1-8 12,-2 1-17,-1 0 418,-1 4-362,-6 3-34,3 3 73,-10-1-33,8 5 33,-5 4-22,5 2-28,-6 9-40,5-3 23,-5 14-22,9-11 5,-3 15 6,6-7-3415,0 9 3398,1-7-5,2-1-51,8 10-17,0-11-45,8 12-195,1-14 122,-4-8 191,11 0 0,-18-10 0,7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 5739,'5'-1'0,"-1"1"0,-4 0 0,0 0 0,0 52 0,1-34 0,-1 40 0,0-48 0,0 3 0,0-5 0,0 1 0,1-5 0,-1-1 0,0-1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50 5739,'0'-6'2106,"0"2"-1944,0 4 236,0 0-387,30-17-22,-19 12-28,23-12-23,-28 17-543,6-1 118,-5 1 487,5 0 0,-8 0 0,-1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211 8 5739,'-2'-2'247,"1"0"1808,1 2-1904,-37-3-50,24 4-51,-27-1 17,26 12-61,5-3-23,-10 13 6,10-11 17,-8 15-6,10-13-3415,-7 16 3410,9-14-830,-6 17 824,7-17-22,-2 21 16,5-19-2035,-1 24 2035,2-22-1341,0 9 1313,1-9 1353,0-4-1403,6 10 78,-2-13-1000,6 7 1000,-4-12 17,0 1 1590,10-3-1461,1-1-51,3-1 2493,10-10-2453,-7-4-90,2-2 39,2-12-39,-15 12-2190,14-23 2224,-15 18 2310,11-28-2215,-13 24 274,4-30-324,-10 29 117,-2-33-84,-8 31-526,-1-9 358,-6 20-784,-9 2 5,6 7 807,-11-2 0,19 6 0,0 1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38 5451,'-5'78'409,"1"-11"-292,4-47-38,1 2 103,1 1-148,1 1 31,-1-1-49,2 2 9,-2-1-14,1 0 79,-1-1-79,-1-1 0,0-2-5,0-2-1,-1-3-5,1-3 23,-1-2-12,0-3 17,0-2 39,0-2 39,0-2 102,0-1-164,0-2-49,-1-2-1,0-4 1,-1-1-7,0-3-16,0-3 0,1-1 0,0-3 6,0-1 33,1 0-22,-1-1 11,1-1 0,0-1-11,1 0 16,0 0-10,5-19 16,-1 15 11,3-14 34,1 12-22,-2 8 11,4-6 50,1 5-56,-2 7-16,2-3 10,0 6-27,-4 5 145,7 2-39,-8 6 22,2 2 152,-4 8-124,-3-2 1,0 5 201,-2 1-196,-1-3 0,-2 5 124,-3 0-186,0-3 62,-8 10-157,6-12-39,-5 5-33,7-11-51,0-2-1743,1 0 147,2-3 1708,1 0 0,2-1 0,0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0 5739,'-6'0'572,"1"0"-455,5 0 454,0 0-559,-17 34-12,13-22 11,-13 27-11,16-30-11,0 1 11,1-2-12,0 0 12,0 0 0,0-1-22,0-1 5,0 0-67,2 2 73,-1-3 56,5 1 5,-3-5 101,6-1-106,-4-2-6,2-1 17,1-5-44,-3 2 38,6-11-33,-6 7 11,7-14-23,-7 13 79,3-10 11,-6 15 521,0-2-408,-2 7-46,0 0 51,0 6-124,-1-1 1,-1 6 34,-2 4-96,1-1-34,-2 5-62,3 1 1,0-4-34,0 4-223,2-4 116,-1-5-21,2 1-393,3-5 102,0-4-668,1 1 1188,-2-3 0,-1 0 0,-1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5739,'1'49'0,"0"-9"0,0-40 0,0 1 0,-1-1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0,'39'-24'0,"-8"4"0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5739,'-4'7'0,"1"-2"0,3-5 460,0 0-388,-10 58-304,8-36 294,-7 45-6,9-52-17,0 2 59,0 0-65,0 0-16,0 16-45,0-11-11,0 11-112,0-8 78,0-6-6,1 4-156,1-2 235,-1-10 0,0 4 0,-1-13 0,0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0 634 8623,'10'-77'740,"-2"16"-6255,-1 34 5622,-2 7-29,1-2 1388,3-13-1433,-1 7 7,4-10-1,-4 11 862,2-1-805,4-10-52,-3 8-10,4-7 16,-5 12-5,-1 2-6,1 1-5,-1 3 3343,1 1-3366,-2 3 68,1 3-74,-2 2 1,0 2 5,-2 2 23,0 2 33,0 2 79,-1 1 72,0 0 73,0 3 40,0 2-18,1 3-33,0 2-50,-1 3-45,1 1-39,0 3-29,0 0-38,-2 3-6,1 0-23,-1 2-11,0 0 0,-1 1-5,-1 1-12,0-1-5,-1 2-6,0-2-11,0 1-16,0-1-12,0-1-34,-1 0-50,1-3-67,-1 0-107,0-2-101,0-2-100,0-1-118,0-2-134,0-3-314,-1-1-2319,1-3 3372,0-1 0,0-1 0,1-1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33 6624,'-3'2'784,"1"0"554,2-2-1399,37-10-74,-23 6-61,29-8-128,-32 9-169,-1 0-1305,-1 2 1798,0-1 0,-5 1 0,-2 1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7131,'1'73'34,"-1"-12"879,1-53-997,-1-1 311,1-1-636,1 0 281,-1-2-248,2 0 454,-2-2-784,1-1-235,0 0 941,0-1 0,-1 0 0,-1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 5739,'0'-7'852,"0"1"-533,0 6 2297,0 0-2247,3 2-83,-2 2-62,2 2-34,-2 3-27,0 2 5,-1 1-23,1 1 197,-1 15-264,0-9 29,1 29-79,-1-24 0,0 12 33,0-7-50,0-7 17,-3 19-33,2-20-29,-3 7-139,2-14-236,2-5 129,-1-2-560,1-4 481,0-4 359,0-11 0,0 8 0,-1-7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61 10842,'65'-25'-96,"-4"2"-88,-49 18-130,5 1-156,-11 2-247,0 1-365,0 1 1082,-1 0 0,-2 0 0,0 1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5739,'2'5'751,"-1"-1"-281,-1-4 1277,0 0-1724,3 55-57,-3-37-162,5 45-3409,-4-55 3308,2 2-89,-2-6-1479,3 0 1865,-2-2 0,1-1 0,-2-1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35 6003,'-14'61'201,"4"-9"-139,12-41-1,0-1 35,2 0 228,3 1-144,0-3-12,7 3-118,-5-6 45,5 0 543,6-4-330,-7-3 443,16-14-644,-16 2 173,8-23-202,-14 18 51,0-20-129,-6 23-22,-3-7-29,-1 12-55,-1 1-56,-1 1-136,1 1-6247,-5 0 6545,5 4 0,-2 0 0,5 4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5739,'0'-5'0,"0"1"941,0 4-913,4 43-5,-3-28-7,3 34-27,-4-37 6,1-1-7,-1 0 12,2 3-44,-1-2-1,0-3 22,1-3 102,-1-6 145,2-12-185,-1 4 168,5-17-140,-3 13 57,3-12-74,-2 13 168,8-14-123,-6 14 230,9-9-185,-10 15 252,5 0-157,-7 5 858,6 7-891,-5-1 22,4 15-269,-6-9-392,0 10-89,-3-10 526,1 6 0,-1-11 0,0 1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1 602 5739,'0'-5'0,"0"1"0,0 4 230,0 0-12,1-63-815,0 37 832,1-50-28,1 52 174,0 0-269,0 0 0,0 0-23,0-1 91,3-9-102,-1 8 264,6-27-214,-4 25 152,10-28-134,0 19-112,-3 5 698,6 4-660,-14 22 540,6 0-316,-7 7 376,5 11-537,-5-1 156,5 20-201,-6-14 145,4 25-157,-5-22 191,5 27-163,-6-26 236,4 25-247,-4-26 129,2 25-162,-3-27-12,0 19-67,-1-23-134,0 12 28,0-18-471,0 6 286,0-11-1321,0 1 1266,0-4 1,0 1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10 5739,'-2'3'807,"0"-1"2929,2-2-3445,27 11-22,-16-8-6,22 9-6,-22-12-49,-1-1 156,14-4-359,-11 3-55,14-5-1,-19 5-419,7-3 67,-8 3-2129,9-5-162,-9 5 2694,3-4 0,-8 5 0,0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2 5930,'8'-1'1394,"-2"1"-1030,-6 0 1950,0 0-2124,-26 57-765,17-35 754,-21 46-11,23-49 180,0 1-219,-1 2-6,0-1 1,0 2 133,-4 11 152,-6 23-387,6-17-61,-7 24-17,15-44 216,-2 12-435,5-21-934,0 3 570,4-10 639,3-2 0,-3-3 0,2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69 12892,'51'-14'73,"-8"2"-101,-29 8-17,0 0-39,-1 0-62,0 0-128,-1 1-152,0-1-218,-1 0-247,0 0-358,0 1-2190,-2 0 3439,-1 0 0,-4 1 0,-2 1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0 260 7567,'18'-37'179,"0"0"1,12-26-102,-25 49 372,-1 0-405,0 1 122,-1 0-145,0 2 56,1 0-61,-2 1 198,1 0-191,0 0 4,-1 4 274,0-1-39,-1 5 1406,-1 0-1053,0 10-476,-2-3 163,-1 19-247,0-10 28,-2 23-73,2-18-78,-2 28 0,3-27-376,-3 24 213,4-26-744,-2 17 571,2-21-1222,-3 15 858,2-19 767,-3 9 0,3-15 0,-1 2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3 5739,'-7'6'3259,"1"-2"-2955,6-4-2,0 0-22,3 2 11,-1-2 28,2 2-5,0-2-23,0 1 219,5-1-449,-3-1-77,9 0-40,-9-1-297,6-1 106,-8 0-5012,5-1 4411,-6 2 0,1 1 0,-4 1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97 5739,'-2'-4'1210,"0"1"683,2 3-1809,-8 36 6,7-18-17,-6 30-34,9-28 6,1 13-51,1 4 6,1 2-61,1 20 33,-2-28 16,1 32 40,-3-35-5,-1 6 16,-1-19 28,0-8 23,0-4-17,0 0-23,0-3-72,-1-3 10,-2-9 18,-2-8-6,-1-11-11,1 2-12,0-24 35,3 23 16,0-43 33,6 28 85,2-19-45,3 25 156,10-13-206,-7 27 33,19-22-79,-15 31 29,23-6 11,-17 19-1,8 8-21,-14 5 16,-3 20-11,-8-3-28,-1 13-11,-5-11-6,-9 15 6,3-23-40,-18 22-27,6-24 0,-9 6 50,7-13 11,4-5-84,8-4-285,5-3 380,7 1 51,5 1 5,9 1 17,5 4-39,-1 1 12,12 11-52,-11-2 24,9 13 60,-12-2 119,-6 3 89,-6 1-17,-10 1 23,-6-1 44,-7-4 163,-16-1-348,8-11 51,-17-2-179,10-11-129,-6-2-179,7-6-476,9-3-947,10-2 866,10 1 0,1 4 0,3 1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3 5739,'-6'-2'751,"2"1"-589,4 1 1277,0 0-1316,-6 54-470,3-34 409,-5 41-64,7-47 2,0-1-11,0-1-45,0 0-409,1-2 269,-1-3-4,1-4-80,0-10 311,1-5 0,-1 3 0,0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 5739,'6'-1'2212,"-1"0"-2206,-5 1-605,0 0 274,56-4-151,-37 1-342,42-4 456,-53 4 1,-4 1 0,-1 1-1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8 5739,'-9'4'297,"1"-2"34,8-2 1942,0 0 2040,35 94-4044,-21-76-149,6 31 1,0-12 64,-9-51-28,-3-1-23,-1 0 12,-2 0-40,-2 1-22,-2 0-50,0 1-29,-2 0-391,-8-12 117,3 11-134,-8-10-135,6 15-258,1 1-480,0 1-3334,2 2 4610,2 1 0,1 2 0,1 1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0 7891,'-7'80'465,"1"-11"-365,3-49-27,1 2 96,-1 0-174,0 1 26,-1 1-82,1 0 1,-1-1-85,1-1-34,0-1 46,0-2-102,1-2-6,-1-2-44,1-2-35,0-3-587,1 1 498,1-5 409,0 1 0,0-6 0,0-1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7426,'13'69'-95,"-2"-11"56,-9-50 32,2-1-49,-2-1-17,0-1-39,0-2 6,-1-1 39,0-1 330,0-1-241,-2-4 12,-1 1 11,-1-4-1,-1 2 12,1 0 23,1-1 16,0-1 45,1 0 45,0-2 39,1 1 61,1-3 29,0 1 16,2-2-38,2 0-51,1-1-45,0 0-73,2 0-22,0-2-34,0 2-22,2-2-23,0 1-5,-1-1-11,2 2-40,-1 0-33,1 1-90,-1 1-78,0 2-146,-1 1-174,0 1-223,-1 1-1373,-1 2 2151,-2 1 0,-2 1 0,-2 1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1 260 7811,'36'-43'191,"-6"6"-169,-26 26 12,0 1-6,0-1 0,-1 0-6,0 0-11,-1 0 6,0 1 0,-1 1 16,0 1 23,-1 1 17,0 0 34,0 3-7,0-1 18,-1 1-6,-1 2 22,-1 0 13,0 1-7,-2 1-23,0 0-38,-1 2-18,-1 2-21,0 4-7,0 0-22,0 3-11,0 0-5,1 2 5,1 0 5,-1 0-10,2 1 10,1-1-16,0 1 17,1 1-6,1 0 0,1 0 0,0-1 0,0-1 5,0 1-5,1-2 0,0 0-5,3-1-1,0 0-5,1-2 11,1-1-11,1-2-12,1 0-5,1-3 0,0-2 12,0 0 10,1-2-5,-1-2-34,4-7 17,-2 0 11,3-6-39,-4 2-11,-1-1 17,2 1-1,-2-2 34,0-1 17,0 0-5,-1 0 5,-2-1 5,0-1 12,-2 0-6,0 1 17,0 1-11,0 0 22,-2 2 12,1 1 10,-2 1 35,1 1 4,-1 2 29,-1 2 28,0 2 39,0 1 17,0 2 16,0 2 410,0 0-578,0 4-21,0 2 16,0 3-17,-1 2 0,0 1-11,0 3-17,0 1-5,0 2-6,0 1-17,1 1-5,-1 1-1,1 0-10,-1-1 10,1 0-10,-1-1-23,1-2-17,0-2-17,0-3-5,0-3-23,0-3-5,0-2-140,0-2 173,0 0 90,0-6-16,0 1-12,0-7-23,0 1 1,2-1 11,-1 0 11,2 0 22,-1 0 23,1 1 16,0 1 18,0 2 27,0 0 17,0 0 29,1 1 430,5-4-425,-3 4-34,4-4-17,-5 7-33,1 0-28,1 0-23,-1-1 6,1 1-11,1-1-22,-1 1-7,0 0-32,0 1-7,1 0-100,-1 0-90,1 0-767,3 2-45,-2-1-1742,2 1 2823,-4 0 0,-3 0 0,-2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0 282 9643,'40'-11'487,"-7"0"-375,-21 1-33,0-1-23,1-1-11,0 0-29,1-1 12,-1-1-5,-1-1 5,0 0-11,-1-1-1,-1 1 1,-2 0-6,0 1 17,-1 1-22,-2-1 0,1 2-12,-1 0 12,-1 1 5,-1 2-6,0 0 68,-1 1 28,0 3 56,-1 2 61,0 1 678,-1 2-638,0 3-95,0 1-57,0 3-16,-1 3-12,1 1 23,-2 3-11,1 2-12,-1 1 68,-1 11-79,0-5-11,-1 8-11,2-8-23,-1 1 6,0 0-11,1 1-23,-3 10-22,3-9-33,-2 8-23,1-13-40,2 0-44,-2-3-56,2-2-78,-1-2-46,2-3-111,-1-1-101,1-3-140,-1-2-252,1-1-253,0-1-1259,0-2 2464,0 0 0,0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182 4 5739,'1'-2'1288,"0"0"1244,-1 2-2386,-22 49-888,13-29 876,-18 39-16,19-38 264,0 0-304,0 2 148,0 2-165,0 0-10,-1 1-1,1 0 432,0 0-465,-1-1-17,1 0-23,1-2-10,0-1-29,1-3-44,1-1-34,0-3-62,1-1-61,1-2-79,0-3-202,2-1-94,-1-3-135,2-2-924,0-2 1697,0 0 0,0-1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7431,'2'1'1433,"-1"0"1872,-1-1-3490,56 8-134,-36-6-224,42 7-208,-49-9-537,-2 0 1288,3 0 0,-7 0 0,0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3 310 0,'-2'77'0,"1"-14"0,1-50 0,0-3 0,0-3 6,0-2 1027,0-3-624,0-1 994,0-7-1369,0 1 3375,1-8-3409,0 2-6,0-4 1,0-1-3399,1 0 3410,0-3-12,-1-1 34,3-11-16,0 6 10,2-8-28,-1 9 18,2 1 21,3-12 68,3 0-23,0 0 6,1 4 3398,-4 12-3415,0 1 23,5-3-40,2 4-3391,0 4 3458,-3 7 68,-5 6 45,-2 2 10,0 3 449,0 13-476,-3-4-40,0 10-16,-3-8-22,-2 1 3515,-5 8-3381,-4 3-146,-3-1 0,0-3-22,2-11-23,1-1-27,0-3-57,-6 0-218,4-5-11,-1-1-151,6-3-175,5-1-229,0-2-1394,1 0 2184,1 1 0,0 0 0,0 2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 0 7370,'-25'36'70,"-1"0"0,-15 22-48,41-48 562,-1-1-562,1 0 181,1-1-192,1 0 100,2-2-89,0-2 340,0 0-283,2-1 17,-1-2-1,2 0-11,0-1-6,1-1-16,1-2-23,-1-2 6,1-2 0,-1-1-23,1-2 6,0-2-17,-1 0-5,0-2-12,0 1 12,-1-1-12,0 2 6,-1 1 0,0 1-11,-2 2 11,0 2 0,-2 2 28,0 1 22,-2 2 505,1 1-342,-1 5-79,1 0-50,-1 7-39,-1 0-17,1 2-23,-1 2-16,0 0-22,0 0-51,1 0-62,0-2-72,0 0-57,1-3-78,1-1-61,1-2-57,1-3-84,1-1-77,0-2-1099,0-1 1731,-1-1 0,-2 0 0,0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0 6355,'-5'6'852,"1"-2"-679,4-4 841,0 0-1037,1 55-55,-1-38-73,3 41-51,-3-51-72,1 0-62,0-3 17,1-1 33,0-2-44,0-1-326,-1 0 656,0 0 0,0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5739,'0'0'0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1 6834,'-6'41'213,"0"0"0,-4 28-129,9-51-34,1 1 149,-1 1-193,-1 1 34,1 1-73,0 1 6,0-1-41,-1-1 4,1 0-120,-1-1 10,1-2-16,0-2 38,0-3-4,0-2-68,0-4-404,0-3 628,0-1 0,1-2 0,0-1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46 6568,'0'-6'980,"0"1"-655,0 5 1350,0 0-1675,46-1-50,-29-1-34,35-1-34,-40 0-61,-1-1-80,0 0-82,-1 0-113,0 1-89,-1 0 34,1 1-763,-1 0 1272,-1 0 0,-2 1 0,-2 0 0,-3 1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 8881,'-12'56'-1423,"3"-11"914,10-44-701,0 0 1210,0 0 0,0-1 0,-1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7688,'-5'5'2185,"0"-2"-1620,5-3-313,0 0-341,-13 9-68,11-5-112,-10 7-95,14-8-134,0-1-119,1 1-150,0-2-1423,1 1 2190,0-1 0,-3-1 0,0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 5739,'7'-2'605,"-2"1"-403,-5 1 789,0 0-924,0 57-395,0-36 384,0 44 0,0-49 103,0 1-114,0 0 5,-1 1-16,-1 0-6,0 0-23,-1 0 282,0 0-343,0 0-39,1-2-34,-1 1-56,1-2-39,0-1-33,0-3-18,1-2-10,1-3-169,-1-2 157,1-2 297,0-1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5:48.4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200 24 11418,'-12'-10'488,"2"3"-382,7 7-28,1 0-16,-1 0 0,0 0-23,0-1 6,-1 0-6,0 0-5,0 0-17,0 0 11,-1 0-11,-2 1-17,1 0 11,-2 0 17,-1 0-6,2 2-22,-2 0-5,3 2-18,-1 0 1,1 2-62,-5 5 33,3-1-22,-3 4-11,4-3-84,-1 5 73,2-3-79,-2 7 96,4-7 16,0 3 12,3-5-51,0 3 28,1-3-11,0 2-39,3-1 78,-1-3-84,7 6 85,-3-8-18,3 3 6,-2-6 17,0 0-12,0-1 29,0 0-12,-1 1 6,1-2 12,0 2-12,3-2 22,-2 1-11,6 1 17,-7-2 0,3 1 0,-4-1 11,4 2-11,-4-1 0,2 0-5,-3-1-18,2 3 12,-3-2 22,4 5-11,-4-2 0,2 5 0,-4-4-16,2 4 16,-2-2 22,0 3-5,-1-3 0,-1 3 11,0-4-17,0 4-17,0-3 34,-1 7-11,0-7 5,-1 4-5,0-5 34,-1 3-1,-1-2 96,-2 4-74,2-6 96,-3 6-78,2-6 22,-2 2-11,1-3 123,-2 4-107,-1-3 12,-1 2 22,3-3 220,-4 2-170,3-3 169,-8 3-213,7-5-6,-3 2-17,3-3 62,-3 0-129,2-1-22,-4-1-39,7 0-29,-1 0-100,4 0-6,1 0-95,0 0-722,2-2 184,0-1-5108,1 0 5870,1 1 0,-1 0 0,1 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1 155 11432,'21'-71'544,"-2"14"-488,-11 49 184,0 2-251,1 1 67,0 1-72,-1 2 41,0 1-36,0 0 112,-1 1-118,0 2 0,0-1 17,-1 3 0,-1 0 0,-1 1 0,0 1-5,0 1 10,-1 1-33,-2 1 6,0 2-1,-1 1-16,0 2 22,-3 1-11,0 0 0,-2 0-6,0 0 12,-1 1 5,-1-1 17,0 1 6,0-1 5,-1 1 0,0-1 0,0 0 17,0-1 0,0-1-5,1-1-7,0 0-16,2-1 17,0 0 6,2-2 0,1 0 5,1 0 22,0-2 0,1 1-5,0-1 6,0-1-35,0 1-10,1-2-6,1 0 6,0 0-12,2-1-5,1 0-17,0 1-73,1-1-68,1 1-127,1 0-203,1 0-481,-1-1-3764,0-1 4744,-2-1 0,-2-1 0,-2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51 6512,'-5'0'907,"1"0"-761,4 0 436,0 0-638,36-16-17,-23 11-61,28-11-28,-32 13-40,-1 1-22,1 0-11,-1-1 5,0 1 12,0 1 22,-1 1-6,-1 0-78,-2 0 84,0 0 196,0 0 0,-2 0 0,0 0 0,-2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1 11418,'-1'38'264,"0"-4"-253,0-22-50,1-1-6,0 0-28,0-2-28,0-1-39,0-2-78,0-1-107,0-2-73,0-1-1109,0-1 191,2-5-476,0 0 1792,1-2 0,-2 2 0,0 2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 7083,'1'-4'2487,"-1"1"-3764,0 3 0,0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13 5568,'-7'40'210,"-1"0"0,-4 27 265,13-55-352,0 0 103,3-2-131,-1 0 17,2-2 125,0-2 49,0-3 258,1-1-102,0-2-5,1 0-16,1-3-57,0-2-68,0-3-49,0-2-68,-1-1 129,4-6-185,-5 2-28,2-3-27,-5 4-24,0 2-27,-2 0-6,-1 1-39,0 1-33,0 0-57,-2 1-61,0 0-532,-3-1 145,0 2-163,0-2-111,1 4-1327,2 0 2167,-1 2 0,3 1 0,-1 2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5795,'8'0'392,"-2"-1"-190,-6 1 683,0 0-796,9 52-10,-7-33 66,6 45-100,-8-51-11,0 2-29,-1-5-16,1-1 5,-1-1 1,0-1-57,0 0 1,1-2-57,-1 1-78,1-3 140,0-1 73,1 0 28,0-2 44,0 0-10,1-2-7,0-1-4,-1-2-24,1-2 12,-1-1 0,1-2-22,1-5-28,1 2-12,0-4 12,-1 5 5,0-1 6,1 0 5,1 1 28,1-4-22,-1 5-5,2-2 61,-1 4-28,-2 3 28,1 0 5,-2 3 57,-1 2 61,0 1 45,-1 0 225,2 5-298,-1 0-44,1 5 77,1 5-116,-1-3-18,1 6 17,-3-6-28,1 1-27,-2-2-24,0-1-111,1 2-50,0-3-96,0 1-729,0-4 97,1-2 873,0-1 0,-1-1 0,0-2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0 634 8623,'10'-77'740,"-2"16"-6255,-1 34 5622,-2 7-29,1-2 1388,3-13-1433,-1 7 7,4-10-1,-4 11 862,2-1-805,4-10-52,-3 8-10,4-7 16,-5 12-5,-1 2-6,1 1-5,-1 3 3343,1 1-3366,-2 3 68,1 3-74,-2 2 1,0 2 5,-2 2 23,0 2 33,0 2 79,-1 1 72,0 0 73,0 3 40,0 2-18,1 3-33,0 2-50,-1 3-45,1 1-39,0 3-29,0 0-38,-2 3-6,1 0-23,-1 2-11,0 0 0,-1 1-5,-1 1-12,0-1-5,-1 2-6,0-2-11,0 1-16,0-1-12,0-1-34,-1 0-50,1-3-67,-1 0-107,0-2-101,0-2-100,0-1-118,0-2-134,0-3-314,-1-1-2319,1-3 3372,0-1 0,0-1 0,1-1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69 12892,'51'-14'73,"-8"2"-101,-29 8-17,0 0-39,-1 0-62,0 0-128,-1 1-152,0-1-218,-1 0-247,0 0-358,0 1-2190,-2 0 3439,-1 0 0,-4 1 0,-2 1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182 4 5739,'1'-2'1288,"0"0"1244,-1 2-2386,-22 49-888,13-29 876,-18 39-16,19-38 264,0 0-304,0 2 148,0 2-165,0 0-10,-1 1-1,1 0 432,0 0-465,-1-1-17,1 0-23,1-2-10,0-1-29,1-3-44,1-1-34,0-3-62,1-1-61,1-2-79,0-3-202,2-1-94,-1-3-135,2-2-924,0-2 1697,0 0 0,0-1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1 155 11432,'21'-71'544,"-2"14"-488,-11 49 184,0 2-251,1 1 67,0 1-72,-1 2 41,0 1-36,0 0 112,-1 1-118,0 2 0,0-1 17,-1 3 0,-1 0 0,-1 1 0,0 1-5,0 1 10,-1 1-33,-2 1 6,0 2-1,-1 1-16,0 2 22,-3 1-11,0 0 0,-2 0-6,0 0 12,-1 1 5,-1-1 17,0 1 6,0-1 5,-1 1 0,0-1 0,0 0 17,0-1 0,0-1-5,1-1-7,0 0-16,2-1 17,0 0 6,2-2 0,1 0 5,1 0 22,0-2 0,1 1-5,0-1 6,0-1-35,0 1-10,1-2-6,1 0 6,0 0-12,2-1-5,1 0-17,0 1-73,1-1-68,1 1-127,1 0-203,1 0-481,-1-1-3764,0-1 4744,-2-1 0,-2-1 0,-2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70 5835,'-5'0'1707,"2"-1"-469,3 1-1132,-8 61-1258,6-34 1219,-6 47-11,9-50 378,0 0-400,0 1 198,1-1-221,0 1 0,0-2-28,-2 1 12,1-10-1,-1 14 639,0-14-616,0 4-23,-1 4 1,1-15-7,-2 11-10,1-10-28,-1-3-1,2-2 29,0-2 55,0 0 12,0-5-28,0-2-11,0-5 10,0-2-10,0-2 11,2-4-6,-1 0 6,2-3-6,1 0 6,0-2 11,0-1 5,1-1 7,1 0-7,0-1 12,1-1-6,1 1 23,0 0 11,2 1 5,0 0 17,1 2-5,0 1-1,1 2-27,1 1-23,-2 2-33,1 3-23,0 4 23,-1 3-23,-1 5 11,1 1 17,-2 3 6,0 2 0,-1 3 11,-1 3-11,0 2 0,-2 1-17,-2 3-12,-1 2-10,-1 1-28,-1 2-1,-2 1-5,-1 2 6,-3-1-1,-2 1 1,0-1 16,-1-1 1,-1-2 10,-1-1-16,1-3 11,-1-2-17,1-3 29,2 0 21,0-5 1,2 1 22,0-4 0,2 1-28,2-2-34,1 0-11,0-1 107,5 1 22,2-1-22,4 0-6,2 0-34,1 0-16,2 1-1,1 2-16,1 0 17,1 2-1,-2 0 18,-1 1 44,-2 1 56,-2 0 39,-3 1 34,-2 0 17,-4 2-17,0 0-11,-4 2-6,-2 0-22,-3 0-23,-2 0-10,-1 0-24,-2-2-16,-1 0 12,-1-1-29,-1-2-34,0-1-38,0-1-57,0-2-61,1-1-90,1-2-151,2 0-280,3-1-521,1-2-2498,3 0 3663,1-1 0,2 2 0,1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70 5835,'-5'0'1707,"2"-1"-469,3 1-1132,-8 61-1258,6-34 1219,-6 47-11,9-50 378,0 0-400,0 1 198,1-1-221,0 1 0,0-2-28,-2 1 12,1-10-1,-1 14 639,0-14-616,0 4-23,-1 4 1,1-15-7,-2 11-10,1-10-28,-1-3-1,2-2 29,0-2 55,0 0 12,0-5-28,0-2-11,0-5 10,0-2-10,0-2 11,2-4-6,-1 0 6,2-3-6,1 0 6,0-2 11,0-1 5,1-1 7,1 0-7,0-1 12,1-1-6,1 1 23,0 0 11,2 1 5,0 0 17,1 2-5,0 1-1,1 2-27,1 1-23,-2 2-33,1 3-23,0 4 23,-1 3-23,-1 5 11,1 1 17,-2 3 6,0 2 0,-1 3 11,-1 3-11,0 2 0,-2 1-17,-2 3-12,-1 2-10,-1 1-28,-1 2-1,-2 1-5,-1 2 6,-3-1-1,-2 1 1,0-1 16,-1-1 1,-1-2 10,-1-1-16,1-3 11,-1-2-17,1-3 29,2 0 21,0-5 1,2 1 22,0-4 0,2 1-28,2-2-34,1 0-11,0-1 107,5 1 22,2-1-22,4 0-6,2 0-34,1 0-16,2 1-1,1 2-16,1 0 17,1 2-1,-2 0 18,-1 1 44,-2 1 56,-2 0 39,-3 1 34,-2 0 17,-4 2-17,0 0-11,-4 2-6,-2 0-22,-3 0-23,-2 0-10,-1 0-24,-2-2-16,-1 0 12,-1-1-29,-1-2-34,0-1-38,0-1-57,0-2-61,1-1-90,1-2-151,2 0-280,3-1-521,1-2-2498,3 0 3663,1-1 0,2 2 0,1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0 6406,'-4'74'22,"1"-13"-72,3-50 149,0-3-228,0 0 30,0-3-24,0-1 68,0-3 5,0 0-159,1-4 136,0 0 73,1-10 0,-2 8 0,1-4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48 8539,'70'-13'-582,"-12"2"229,-48 5-106,0 0-947,0 1 1406,-3 1 0,-3 3 0,-2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68 5739,'-8'44'2081,"1"0"0,-3 27-1829,18-67 50,1-2-11,1-2 1,2 0 32,-1-3 18,1-2 16,0-3-15,-1-3-69,-1-2-44,-1-1-51,-2-1-34,-2-1-33,-2 2-39,-1-1-39,-1 1-34,-1 1-51,0 2-94,-1 0-57,-1 1-173,-1 1-124,-2-1-162,-1 2-246,0-2-420,0 2 1327,0 1 0,2 2 0,1 2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0 9945,'-2'76'219,"1"-10"-186,1-45-10,-1 3 52,0 0-86,-1 2 6,-1-1-45,0 1-17,0-1-39,-1-1-51,0-1-45,0-2-20,0-1-119,1-4-131,-1-1-110,1-3-67,1-2-1043,0-4 1692,1-1 0,1-3 0,0-1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0 258 5739,'2'3'336,"0"-1"1411,-2-2-1713,45 52-17,-28-43-45,34 54-6,-41-60-5,0 12-34,-1-9-33,-1-2-17,-1 0-34,-1-1-5,-1-1 44,-1-1 28,-1-1 29,-1 0 5,-1 0-28,-1-3-6,0 0 1,-1-3 38,0 0 29,-3-2 22,-1 0 28,0-1 11,-1-2 17,1 0 56,0-8 39,1 12 45,1-11 34,2 13 22,1-16 16,0 12 1,1-11-28,2 11-62,2-8-50,1-1-34,2-1-16,0 0-29,2-1-22,0 1-39,0 0-34,0 1-50,0 0-73,0 2-107,1 0-117,-1 2-151,1 2-1081,-2 1 1624,-1 2 0,-4 5 0,-2 2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3 158 6921,'5'6'431,"-1"0"-145,-4-6 1534,0 0-1741,30-33-23,-20 20-17,22-26-17,-29 29 1,-1 0-6,-1 1-12,0 0 6,-1 1 12,0 0 5,-1 1 22,-1 1 6,-1 0 6,-2 2 22,-1 0 5,0 2-5,0 1-22,0 0-34,0 3-6,0 1-10,0 4 4,0 1 18,0 4-17,1 0 0,0 2-6,0 1 0,1 0 6,2-6 5,-1 14-11,2-11 1,1 6 4,0 5-4,0-13-1,0 13-11,2-10 5,0-2-10,2-1-12,-1 0 6,2-3-17,-1 0 0,3-2 0,0-2 0,0 0 0,1-2 11,1-1-17,0-2-5,1-1-17,0-3-5,-1-2 10,1-1 1,1-1-6,-1-2 0,1-1 0,-1-2 11,0-1 0,0 0-11,-2-1 6,1 1 11,-1 0 11,0 0 16,-1 2 18,0-1 11,-1 2 28,0 1 16,-3 1 18,1 2 16,-2-5 0,1 15 6,-2-10 28,1 15 22,-1-6 34,0 0 5,0 1-16,-1 3-12,2 2-61,-1 4-56,-1 2-6,1 2-34,0 2-27,0 1 0,-1 1-57,0 1-16,0-1-51,0-1-33,0 0-78,0-1-96,1-1 11,-1-1-67,1-2-101,0-2-89,-1-2-135,1-3-722,-1-3 1344,0-2 0,1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90 10321,'56'-47'-2045,"-9"10"-492,-41 34 2537,1 2 0,-4 0 0,-1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0 168 9123,'17'-37'381,"0"-1"0,13-23-235,-18 50 378,0 3-502,0 2 151,1 2-173,-1 2 83,1 1-78,-1 2 234,-1 1-217,-1 4 1,-1 1 5,-2 2-6,-1 2-22,-1 1 0,-2 3-11,-1 0-6,-2 3-17,-1 0-10,-1 2-24,-3 1-4,-1 0-7,-1 1 1,-1-1-6,-2 1 5,0 0 18,0-1 10,0 0 46,-1-1 10,1-1 18,-1-2-12,1 0 6,0-2 0,0-1-1,1 0 18,0-1 5,1 0 6,1-1-6,1 0 28,1 0-16,1-1-1,1 0 12,1-1-17,1 0 22,1 0 0,0-1 34,0 1 33,1-1 12,0-1 5,3 1-39,1-1-28,0-1 6,2 0-6,0-2-17,1-1-17,2 0-55,-1-2-12,1-1-6,0 0-16,1-1-11,0 0-85,0 0-139,2-1-163,0 0-268,0-2-606,2-1-5509,-3 1 6820,0 0 0,-7 1 0,-1 1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27 181 5679,'-11'76'0,"2"-10"0,7-44-5614,1 1 5614,-1 21 673,1 9-85,8-14-297,-3-36-95,6-40 67,-6-29 1,-2-4-186,1 8-25,0 5 0,0 7 59,1 31 967,0 1-967,1 2 21,0-1-5,1 3-16,1 0 3067,0 1-3106,1 1 936,0 1-964,2 2-12,0 1 1,1 2-6,0 2 5,1 1 29,-2 2 33,1 1 40,-2 2 56,0 1 44,-1 2 45,-1 1 34,-2 0-6,0 2-28,-3 0-34,0 2-50,-1 0-17,-1 2-22,-2 1-11,-1-1-23,-2 1-22,-2 1-23,0-2-22,-1 2-39,-1-1-34,-1 0-33,0-2-51,0 0-50,1-1-85,1-2-100,0-1-168,2-2-1115,0 1 393,3-1-628,1-1 1854,2-2 0,0-2 0,0 1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2 5739,'-6'-1'616,"1"1"-240,5 0 1746,0 0-2072,-50 32-522,35-19 489,-38 25 0,47-27-6,0 1 115,2-1-115,0 0 6,2 0-11,1 0-1,0 0-5,1-1-5,0 0 10,1 0 376,1-2-370,2-1-11,1-2 17,2 0 22,0-2 0,2-1 23,-1-2 5,2-1-11,0-3-28,0-3 5,1-2-44,0-2 0,0-1 0,-1-2-12,0 0 18,-1-1-29,-1 0 40,-2 0-12,2-5 29,-3 7 16,-1-3 62,-2 9 100,-1 1 85,-1 3-1,1 1 236,-1 2-431,-1 6-6,0-1-11,-1 7-34,0-1-11,0 2-45,1 0-22,0 1-40,1-1-38,0 0-46,1-1-49,2-2-35,0-2-55,3-1-314,2-2 279,0-3-21,3 0-57,-3-5-117,1-1-11,1-3-381,-1-3 924,2-2 0,-5 5 0,0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0 6406,'-4'74'22,"1"-13"-72,3-50 149,0-3-228,0 0 30,0-3-24,0-1 68,0-3 5,0 0-159,1-4 136,0 0 73,1-10 0,-2 8 0,1-4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11 7212,'1'-6'1081,"1"1"-1137,-9 60-28,5-34-23,-5 42-100,5-44 95,1-6 11,0 1-44,0-7-12,1-3 0,0-1-22,0-2 213,0-7 11,0 3 33,0-4 17,1 3 40,-1 2 4,1 0 35,0 1 50,0 1 11,0-1 6,1 1-34,0 0-56,1 0-55,1-1-46,0 0-39,2 1-39,1-2-5,0 0-12,0-1-11,1-1-84,0-2-515,5-7 44,-4 2-985,3-4 1596,-5 6 0,-4 4 0,-1 2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17 5739,'3'-9'1059,"-1"2"-902,-2 7 951,0 0-1007,-9 50 17,7-28-758,-7 41 735,8-42 272,-1 13-344,0-7-18,-2 10-10,2-9-29,-2 1-16,1 1-12,-1 1-3185,0-2 3096,0 0-447,0-4 346,1-2-168,-2 3 33,2-11-374,0 2 525,1-11 236,1-1 0,0-4 0,1 1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41 7218,'0'-4'1108,"0"1"13,0 3-1199,53-3-73,-33 1-63,42-3-122,-48 1-5772,1 0 5464,-1-1 216,-1 1 428,-3 0 0,-4 2 0,-2 1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0 9677,'-20'76'50,"5"-13"-50,22-44 0,-6-12 0,8 6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5739,'0'0'0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 5739,'3'-1'762,"-1"0"168,-2 1-707,1 52-27,-1-28-16,1 42-18,-2-41-39,0 1-28,0 0-55,-1 14-136,0 2 7,-1-2-29,1-4-50,0-16-56,0-3-414,0 3 296,0-8-44,0 2 386,0-9 0,2-2 0,-1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 6876,'60'-10'1652,"-9"2"-2985,-32 2-123,-6 1 393,3 0 0,-11 2 1,-2 2-1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 8780,'-7'75'62,"1"-12"-169,4-49-21,2-2-29,-1-1-79,1 0-47,-1-3-120,1 0-67,0-3-12,0-1-355,0-1 837,0-2 0,0-1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 7263,'10'-18'-508,"-2"3"0,-7 16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54 8009,'-36'63'387,"7"-9"-264,28-40 135,1 0-162,0 0 49,1-1-89,1 0 24,2-2-29,0-1 68,0-1-41,2-2 68,-1-1 84,2-3 106,0-1 89,0-2-10,0-4-35,0 0-83,0-6-50,0-1-29,0-2-39,-1-3 12,0-1-28,-1-1-18,-2 0-10,0-1-46,-1 1-50,-1 1-27,-1 0-74,0 2-72,-2 1-90,0 0-107,-2 1-73,1 1-77,0 1-113,1 3-246,0 0-309,0 3-1942,2 2 3091,-1 2 0,1 0 0,0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48 8539,'70'-13'-582,"-12"2"229,-48 5-106,0 0-947,0 1 1406,-3 1 0,-3 3 0,-2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7229,'1'-6'750,"0"1"-727,-1 5 178,0 0-184,6 49-17,-4-30-17,5 39 0,-5-42 17,-1 0-16,0-1 21,-1-2-22,1-2-78,-1-3-78,0-4 21,0-2 57,1-1 151,1-6 0,0-1-11,0-4 22,1 0 12,-1-1 27,2-1 12,0 0 10,1 0 18,0 0 11,0 0 33,0 1-5,1 1 34,-2-1 0,1 3-12,-1 0 17,0 2 0,-1 2 73,-1 1 106,0 1 213,-1 1 45,0 1-50,0 2-135,1 2-241,0 4-129,0 4-61,0 2-34,0 3-50,0 1-45,-1 0-78,0-2-57,0 0-134,0-3-202,0-1-234,1-2-426,0-2-3160,1-2 4375,0-2 0,-2-3 0,0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29 610 9352,'-16'-60'235,"3"8"-190,13 34 11,1-3 6,0 2 16,1-3 0,0 0 1,1 0-1,0-2 1,0 0-7,0 0 24,0-1 4,1 0 7,0 0 50,-1 0-1,2 0 24,-1 0-1,1 2-28,0 0-28,0 3-39,1 1-17,0 3-33,0 2-28,0 3-6,0 1-6,-1 4 28,0 1 46,1 2 38,-1 2 23,1 0 11,1 2 11,-1 2-5,2 2 11,0 2-17,-1 2 0,1 2-11,-1 1-12,-1 3-21,0 1-35,-1 2-10,-1 3-7,-1 0-21,0 2 5,-2 1-45,2 1-11,-1 1 11,0 1-22,1 1-34,-1 1-84,-1-2-123,1-1-134,-1-1-51,1-2-101,1-2-184,-2-2-292,1-1-331,-1-4-1063,0-1 2436,-1-5 0,0-4 0,0-2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79 9307,'-4'0'2156,"0"-1"-1069,4 1-1109,28-4-51,-15 0-107,22-4-122,-21 2-169,1-2-251,-2 2-202,1-2-34,0 1-129,0-1-985,-1 1 2072,-2 1 0,-5 3 0,-2 1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214 1 7021,'-13'38'422,"0"0"1,-10 28-148,16-43-18,-1-1-38,-1 4 224,1 0-280,-1 1-51,0 2-28,-2 0-28,1 2-28,-2 0 0,1 0-17,0-1-17,0-2 54,1-1-132,1-3-56,1-3-60,1-4-142,2-3-43,1-3-304,1-4-44,2-1-539,0-4 1272,0-1 0,1-1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73 10069,'40'-40'0,"-8"8"11,-25 32 0,-1 1-11,0 1-50,0 2-6,0 1-17,-1 3-17,1 1 18,-2 2-29,0 0-11,-2 1-6,-1 1 23,0 1-11,-2 0 16,-1 2 12,-1-1 15,-2 2 35,-1-1 6,1-1 5,-2 0-5,1-2-1,-1-1 6,1-2 23,-1 0 5,1-3 23,-1 0-12,2-2-11,-1-1-5,2-2-28,1-1-1,1-1 12,0-1 11,1 0 0,0-2 22,1-1 12,0-1-6,0 0 12,1 0-6,1-1-12,2 1 0,1 0 12,0-1-6,1 2 0,-1 0-6,2 1 1,0 2-12,0 1-11,1 1 11,0 2-22,0 3 17,0 1 5,-1 1 11,-1 0 12,-1 2 22,-1-1 45,-1 2 33,-2 1 40,0-1 22,-1 1 22,-2 0 12,-1-1 38,-3 0-38,-1-1-40,-1 0-27,-1 0-40,0-3 0,-1 2-11,0-3-28,-1 2-45,1-2-27,-1 1-80,2-2-77,1 0-118,1-1-202,3-1-347,0-1-527,1 0-1596,2-1 2935,0-1 0,1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7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710 65 5886,'-3'-6'358,"-1"2"-239,4 4 1851,0 0-1751,-53-4 19,34 2-6,-41-3 15,46 3 14,0-1-120,-1 1 218,-6-1-68,-2-1-73,-14 0-180,13 1 51,-16 1-63,24 3-3330,-15 4 3361,18 0-25,-3 2 0,-3 11-57,6 5 12,-3 3-2282,7 6 2267,6-15-14,-2 7-6,-2 21 37,0 3 11,-2 6-17,3 0 0,5-27 23,-2 8-23,1 29 6,1-15 5,0 31 2314,1-9-2291,0-21-9,-1-7 0,0-1 9,0-3-9,-1 7 1,0-1-20,0-5 1704,1 7 0,-1 0-1693,0-5 0,0 7 0,0 1 0,0-6-3,0 8 1,-1 0 18,1-6-10,-1 7 0,1-1-6,-1-5-716,1 7 1,0-1 715,1-7 5,0 7 1,1 0-6,0-7 0,1 6 0,-1 1 6,0-7 2,1 6 1,-1 1 13,0-8 3,0 6 1,0 0-10,0-5 12,0 24 17,0 3-1027,-2-8 1013,1-19 0,0 3-1297,-1 1 0,0-2 1261,-1 19-853,1-11 0,0-1 864,0-6-153,-1 6 0,1 0 164,0-6 8,-1 6 0,0 0-30,1-6-361,-1 7 1,0 0 377,1-5-1,0-1 0,-1-1-5,0-1 1188,0 15-1203,0-13 1,-1 2 25,1-3 0,1 1 475,-2 6 1,1 1-482,-1 8 1,0-5-1,1-3 5,0 8 1,-1 0-5,1-6-12,-1 7 0,1-1 16,0-7 437,-1 6 0,1 1-459,0-9-125,1-3 0,0 0 148,-2 18-6,2-2 8,-1-17 1,1-1-14,0 2 30,-1 9 1,0-1 13,-1-7-5,0 7 0,1 0-23,-1-8 11,1 6 1,0 0-11,0-7 13,1 6 0,0 0-36,1-8 17,0 6 0,0 0-11,1-9 2,0 7 0,0 0-2,0-7-6,0 7 0,0 0 11,0-6-8,0 7 0,0 1-3,0-6 16,0 8 1,0 0-17,0-6 3,0 6 0,0 0 3,0-7 2,0 5 0,0 1-2,1-9-6,0 7 0,0-1 6,0-8 8,1 8 0,-1 0 2,0-7 6,1 7 1,0 0-6,-1-7 5,1 5 1,0 1-23,0-7 0,0 7 0,1 0 5,-2-6-5,2 6 0,0-1 0,-1-6 0,1 5 0,0 0 6,0-7 11,0 7 0,0-1-12,0-7 0,0 7 1,0-1 0,-1-5 5,1 6 0,0 0 1,0-6-4,-1 5 1,1 1-3,0-7 8,-1 6 0,1-1-14,-1-4 0,0 5 0,1 0 17,-1-5-3,0 5 0,0 0 2,-1-6 6,1 7 1,0-1 0,-1-6 13,0 5 0,1 0-30,0-6-61,1 3 1,-1 1 65,1-7-11,0 4 0,0 0 0,0-6 27,5 41 6,-6-46 2482,5 36-2488,-5-39 1940,4 37-1914,-4-36-7,2 39 17,-3-39 418,3 35-451,-2-38 269,6 37-258,-4-39-27,3 16 63,-3-24-57,0-1 5,2-1-8,-1 1 46,1-1-36,0 0-59,10 14 43,-7-13-47,11 13 31,-11-19-11,10 5 0,-8-7-29,18 10-29,-16-11 35,14 7-9,-17-8 196,12 8 51,-10-6-32,21 9 21,-18-12-51,17 5-13,-18-7-24,17 3-19,-14-4-168,27 5-76,-26-5-74,22 2 42,-24-2 57,20 3-2,-16-3 81,37 3-49,-32-3 51,28 2-18,-31-2 33,25 2 20,-22-2 16,44 4-5,-39-4 0,34 4-13,-38-6 14,31 1 3,-26-1 30,49 0-23,-48 1 5,44 1 7,-47-1-35,25 2 18,-27-1 10,41 0-5,-36-2 6,49-2-12,-51 0 1,29-5 10,-31 2 6,41-7-11,-36 7 6,46-7-6,-49 9 0,23-1-11,-30 3-12,23 0 23,-22 1-50,38 0 44,-36-1-22,29 1 28,-33-1-44,32 1 38,-28 0 12,19 0 5,-25 0 6,0 0-23,-1 0 17,0 0-16,0 0 10,-1 0 6,1 0-22,-1 0 0,0 0 17,-1-1 5,24-1-6,-17 1-5,17 0 0,-23 1 0,-1 0-16,-1 0 27,0-1-11,-1 1 0,0 0-6,20-3 12,-15 2-6,23-3-6,-26 3-5,27-4 5,-23 1 18,30-4-29,-32 5-22,17-4 33,-20 3 23,26-4-17,-22 6 0,29-2 0,-30 4 5,17 1-5,-18 1-11,19 2 11,-18-2 0,33 1-5,-30-3-7,31 1 12,-33-1-11,23 0 0,-25 0 22,22 0-11,-22 0-5,9-1-18,-12-1 18,-1 0-7,1 0 7,0 0-6,0 2-1,0-1 18,1 1-79,12-2 34,-10 0 28,10-1 5,-13 1-17,-1 0 23,0 1-11,-1-1 0,1 1 22,-1 0-11,1 0-11,12-1 22,-9 1-73,20-2 40,-20 1-12,9-1-5,-14 2-11,0-2-6,0 2 22,-1-2-33,5-1 39,-5 1-22,10-4 38,-10 2-55,11-7 56,-14 7-107,9-9 68,-11 8-40,5-8 79,-7 7-6,0-6 23,-3 6-23,-4-12 6,1 8-11,-2-8 10,1 9 1,0-1 6,-1 0 10,1 0-5,0 0 0,0-1 6,1-1 11,-3-11-12,2 9 23,0-9-22,0 11 5,2 1 6,-2-1-23,1-1 6,0 1 0,0 0 6,0-1-1,0-16 7,1 11 44,-1-30-28,2 25 22,-1-14-44,1 17 16,0-1-5,0-1-6,0 1 11,0-1-10,0 0 10,0 0-5,0 0 0,0 0-1,0 0-4,0-1-7,0 1 12,0-1-11,0 1-6,0 1 5,0-21-16,0 16 5,0-34 23,0 34-28,-2-34 0,1 32 5,-2-14 12,1 19-6,0 1 11,0 0 0,1 0 0,-1-1-5,1 1-12,0 0 6,0 0-16,0 0 10,0 0 6,1 0 5,-1-17 40,0 14-17,0-28 16,0 31-21,0-30 16,1 29-1,0-14 1,0 17-45,0 0 0,0 0-1,0 0 7,0 0-7,0 1 17,0-1-10,0 0-6,0 1 0,0 0 0,0-1 0,1-16 16,0 14 18,0-29-29,-1 30 7,0-12-7,0 16-4,0 1 11,0-1-6,0 0 1,0 1-6,0-2 6,0 1 5,0-18 0,0 13-12,0-14 6,0 17 11,0-1-22,0 0-12,0-1-6,0 0 6,0 1 0,0 0-5,-1-13 11,0 12-11,-1-10 12,0 16 16,0 1 5,0 0-10,0-1 16,1 1-10,-1-2-7,1-1 23,0-19-12,1 12-11,-1-14 7,1 17-1,0 2 6,0-2-1,0 1 6,-1-1-6,1 1 0,0-1 2,-1-16-28,0 14 11,-1-13 0,1 18 1,0 0-7,1 0 1,0-1-6,0 0 26,0-1 1,0-1-1,0-22 6,1 15 414,0-17 15,1 22-35,0-2 14,0 0-15,0 0-6,0-1 4,0 0-19,0 1-382,1-24-23,-1 19-1,1-37 25,-2 40 3,0-15 2,-1 21-8,0-1 17,1 1-14,-1 0 3,1-1-10,0 0-20,-1-1 13,1-21 8,0 16-6,-1-36 21,0 38-37,0-34 28,0 36-6,0-34 8,0 33-3,0-14 23,0 19-13,-1-8-21,0 14 0,-1-11-7,1 13-11,-2-6 13,1-1-12,-1 2-31,0-2 30,-1 2-10,1-2 10,-1 1-3,1 0 18,0-1 5,1 0 2,-3-20-1,2 13 18,-1-36 9,2 33 6,0-15 0,1 22-10,0 0 9,0-8-13,0 6 11,0-5-9,1 8 2,-1 1-13,1-11-16,-1 9 21,1-27 0,0 24-6,1-33 14,-1 33 13,2-31-18,-1 32-19,2-29 16,-1 30-38,4-40 10,-2 36 15,2-31-4,-2 35-14,3-26 13,-4 25-1,6-43 6,-6 40 15,3-31 4,-3 35 8,0-5-1,-2 8 9,2 2-30,-2-1 15,1 0-22,0 0 14,1-10-9,0 8-17,1-16 19,-1 16-25,4-26 18,-3 23 23,3-32 7,-5 32-1,3-32 13,-3 33 1,1-29 12,-2 30-17,2-35 21,-2 33-27,3-28 13,-3 31 6,1-8-11,0 9 10,-1 0-14,0 1 2,0-1 0,0 1 9,1-1-31,-2 0-7,2-21 5,-1 15-15,2-35-1,-2 35-5,0-44-3,-1 42 7,1-34-5,-1 38 6,0-30 5,0 27-13,-2-38-10,2 37 9,-2-38 1,2 36 31,-1-38-7,1 38-30,0-40 6,0 40 32,0-39 23,0 39-416,1-40 11,-1 38-8,1-40 8,0 41 173,-1-9 1,0-1-183,1 7-53,-1-36 5,1 42 386,0-33 39,0 30-3,1-12 0,-1 0-3,0 7 63,3-39-6,-3 46 0,1-33-18,-2 30 15,1-41 0,0 42 16,0-34-12,-1 37 24,0-41-31,0 43-6,0-32-9,0 37 6,0-27 10,-1 24 0,0-34 0,1 33-211,-3-41-9,1 40 0,-1-29-6,1 33 17,-1-25-21,2 23 33,-2-35-20,1 33 198,0-34-17,2 34 0,0-45 0,0 42 0,0-31-11,0 36-5,0-36 10,0 32-10,-1-29 10,1 35 1,-3-32 5,2 29 0,-4-40-11,4 41 12,-3-24-12,2 25 11,-3-22 0,2 23 39,-7-30-38,6 34-12,-5-15 5,5 21 1,-1 1 5,-1-1 17,0 1 6,0 1-1,-1 1 96,-10-11-95,7 10-18,-13-12-4,14 16 55,-13-8-44,11 7 10,-21-12-38,19 11 10,-22-10-5,22 11-5,-20-8 27,17 10 57,-20-6-68,18 8-6,-15-4 1,15 6 11,-26-6-17,23 4 0,-18-2-6,22 2 12,0 1-1,-1-1-5,0 1 6,-1-1 0,0 1 10,-2 0-4,-1 0-1,-1 1 0,-1 0 73,-39 0-73,27 1-22,-43 0-6,46 1-44,-37 0 55,32 0 9,-13 0 0,-2 0 2,9 0-661,-33 1 672,42 0-10,1 1-210,-2 0 209,1 1 1,-3 0-1,-1 0-5,-1 1-22,-37 2 16,27-2-772,-28 2 755,38-3 23,-2 1-368,1 0 368,0 0 6,-1 0-12,0 0 12,0 0 5,-38 3 0,27-2 6,-8-1 0,-1 0-17,6-1 5,3-1 1,0-1-6,4 0 42,-12 0 0,0 1-3,3-1 50,-12 0 1,0 1-22,17-2-10,2 1 1,0 1-8,1-2-51,-9 2 0,-2 0-68,6 0-411,-9 0 0,2-1-1066,20 0-5661,-18 0 7206,38-1 0,10 0 0,6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552 172 7979,'-18'-23'706,"3"3"-505,9 18-37,0 0-30,-1 0-16,0 0-12,-1 0 12,0 0 5,-1 1-6,-1-1 12,-1 1-17,-1 0 6,-1 0-29,-1 0-10,-1-1-12,0 1-11,-1-1 6,0 1-1,-2 0 6,1 1 1,-2 0-12,1 0 5,0 0-10,0 2-12,-1 1 11,2 2-11,-1 2-5,2 0 16,0 2-5,1 0-11,2 1-1,2 2-5,0 0-16,2 1 4,1 1-4,1 1-7,2 1-10,1 1-7,0 0 7,1 1-1,0 1 1,2 1 5,1 1 0,0 1-23,0 1 12,0 1-28,0 0 0,0 1-1,1 0 1,-1 1 0,2 1 5,-1-1 12,0 1-6,0 1 17,0 1 11,-1 1 0,0 0 11,0 1-11,0 0 11,-2-1-11,1-1 11,-1-1 1,0-1-7,0-2-5,0 1 23,0-1-18,-1 0 1,0 0 5,-1-1-22,0 0 28,0 1-1,0-2 1,0 0 0,1-1-17,0-2-6,-1-1-16,2-1 33,0-2-22,0 0 5,0-2 1,1-1-6,0 0 11,0 1 5,0-1-5,0 0-5,0 0 5,0-2-6,1 0 0,0-2-5,0 0-6,0 0 6,0 0-6,1 0 12,1 1-1,0-1-5,1 0 11,0 1 0,0-1 11,1 1-11,0 1 0,1 0-5,0 1 10,0 0 6,-1-2 17,1 1 12,-1-1 4,1 1 1,-1 0-6,0 1-16,0-1-1,-1 0 1,0 0-7,0 0 12,0-1-11,-1 1-6,1 0-5,0-1-12,0 0-5,-1-1 0,2-1 0,1 1-6,-1-3 0,1 2 17,0-2 0,0 0 0,0 0 0,1 0 0,0 1-11,-1-2 11,2 2-6,-1-3 6,0 2 6,-1-2 5,1 1 0,-1 0-11,0 1-5,-1-1-12,1 0 0,1-1 12,-1 1 5,1 0-12,-1-1 7,0 0-6,0-1-6,0 0 11,0 0-5,0-1 0,1 0 5,-1-1 12,1 1 5,0 0-11,0-1 0,-1 1-11,2 0 5,-1 0 6,0 0 6,1 0-6,0 0 0,0 0 5,0 1 1,1-1 5,1 0-16,0 0 5,1-1-6,0 2 6,0-2 11,0 2-16,0-1 10,1 1-10,0 0 10,0-1-5,0 0 0,1 1 0,0-1 11,0-1 1,0 0 10,1 0-5,0 0-12,0-1 7,1 1 4,-1-1 18,1 0-17,1 1-12,0 0 1,1 0-6,0 0 22,0 1-5,0-1 6,0 1-12,0-1 6,1 0 5,-1-1 12,0 1-12,0 0-11,1-1 6,-1 1-11,0-1 10,1 1-4,0-1-12,-1 1 11,1-1-17,1 0 12,0 0-6,0 0-6,-1 0 12,-1 0-6,1 1 11,-1-1-5,-1 0-23,1 0 6,0-1 16,-1 0 6,0-2 17,1 2-28,0-2-5,0 2 16,0-1-17,1 0 12,0 1 0,0 0-23,1 0 17,-1 0 0,-1-1 0,-1 1 5,-1-1-21,-1 1 27,0 0 0,0 1 11,0-1-5,1 0-6,1 0 1,-1 0 4,1 0 12,0 0-11,0 1 6,0-1-12,0-1 11,0 1-11,-1-1 1,1 1-7,-1 0-5,1-1 17,-1 1 11,0-1 0,1-1-11,-1 0 0,-1-1-12,0 0 6,0-1 12,0 1-23,-1 0 11,0 1-11,-1 0 6,0 0-6,-2 1 0,1-1-6,-2 2 6,1-1 0,-1 2 0,0 0 11,0 0-28,0 0 23,-1 0-6,1 0 6,0 0 5,-1 0-17,1 1 17,-1 0-5,0 2 5,1-1-5,-1 1-1,0-1-10,0 2 5,1-2 5,0 2-10,2-1-1,-1 0-11,1 0 12,1 0-1,0-1-11,0 1 6,2 0 0,-1 0 11,2-1 6,-2 0 5,1 1-22,-1-1 11,0 1-6,0-1 17,0 0 6,-1 1-17,0-1 11,-1 0-5,0 1-1,0 0 1,0 0-12,0-1 1,0 1-1,1 0 17,0 0 1,0 0-12,0-1 0,0 2 5,0-2-5,1 1 11,0 0-5,0-1 0,0 1 5,0-1 6,1 1-1,-1 0-4,1 0-7,1 1-5,1 0 6,0 0-1,1-1 7,-1 0-12,0-1 11,0 0 0,0-1 6,0 1-12,-1 0 1,0-1-6,0 1 0,0-2 22,0 1-22,0 0 17,0-1-11,0 0-1,0 0 12,0 0 0,-1 0 5,2-1-5,-1 0 0,2-1-6,0 1 6,0-1-17,1 0 11,0 1-11,1 1-5,0 0 22,1 0-11,-1 0-6,1 0-6,-1-1 6,0 0 0,0-1-6,0 0 12,1 0 5,-1 0 0,1 0 6,0 0 6,-1-1-23,1 0 0,-1 1 11,1-1-11,-1 1 22,0 0-5,1-1-11,-1 1 5,0 1-6,1 0 7,0-1-12,-1 2 5,1-1 1,-1 0-1,-1 0-5,-1 0 12,0 0-18,-1 1 6,0 0 6,-1-1-6,-1 1 5,1 0 1,-2 0-17,1 0 22,3 0-11,-2-1 11,3 1-11,-5-1-6,0 1 12,0 0-12,-1 0 1,1 1-1,-1-1 1,0 1 10,-2-1-10,4 0 10,-5 0-10,3-2 5,-5 1 22,0-1-11,-1 0 6,1 0 0,-3 0 22,1 0 6,-1-1 11,-1 0 33,1 0-49,-1 0-12,0 0 16,-1 1-32,0 0 16,0-1 5,0 1-10,0-1 16,1-3-39,0 2 17,2-7-23,0 6 6,3-8 11,-3 7 12,6-11 5,-7 8 22,7-16-28,-7 11 51,5-21-50,-6 17 66,2-24-55,-3 23-3381,1-21 3363,-1 20-4,0-9 10,4-22 34,-1 0-28,0-7-2263,1-7 2246,-3 35-324,0-39 319,-1 37-23,0-41 23,-1 41 22,0-40-23,0 42-875,-2-34 875,0 39 1675,-2-18-1641,0 19-1387,-3-12 1348,1 10 1389,-2-21-1384,4 25 1,-5-32-6,4 29 5,-5-36-10,5 33 10,-8-38 7,7 38-782,-5-25 770,6 31 11,-1-7 23,-1-6-28,1 5-6,-1-4 0,2 4 0,4 17-28,-3-17 16,3 17 2087,-1-25-2086,2 15 11,0-6 17,0 4-11,0 15 599,0-10-437,-1 13 3280,0-1-3336,-3 7-78,1 1 100,-6 0-72,4 0 279,-13 0-161,8 0 296,-13 2-196,10 1 6,-4 2 218,-8 6-437,10-3 107,-19 10-135,21-11 56,-10 7-84,16-11-84,-3 2-39,8-4-924,0-1 521,7 1 111,-2-1-2116,10 1-3994,-7 0 6514,2-1 0,-6 0 0,-1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578 101 5739,'3'0'1602,"0"0"1199,-3 0-2611,-33 9-39,20-6-44,-26 7-18,30-8-16,-2 0-6,-1-1-5,-1 0 11,-1 0-12,0-1 6,-1 0 12,-1 0-6,-1-1-12,0 0-5,-2 0-5,2 1-29,-1 0-11,0 0 6,2 1-6,-2 2 23,2 1-6,-1 1-6,1 1-27,1 2 10,0 0-5,-1 0 0,-1 1 6,0-2-17,-1 1 16,2 1-16,0 0 0,2 1-17,2 2-17,1-1 34,3 2 0,0-1 5,1 2 0,2 0 1,1 2-18,1 1 23,2 1-11,-1 3 0,2 1 11,0 2-6,0 2 23,0 1-11,1 1 5,0 1-5,2 1-29,1 1 23,1 1-11,0 2 11,1 1-11,1 0 6,0 3-243,-1 0 566,1 1 4,-1 1 12,0-1 4,-1 1 10,0-2 8,-1-1-4,0 1 1,-1-1-313,1 1-14,-1 0 7,0 0 9,-1 0 4,0-1 25,0-1 13,-2 0 7,1 0-67,-1-2-13,1 0-15,0-1-9,0-1-3,1-2-29,0-1-2,0-1-12,0 0 75,0-1 3,0-1 9,0-1-7,0-1-68,-1-1 4,1 0-8,-1-1 247,0-1-239,0-1-4,0 0 375,1-3-15,-1 0 64,0-2-21,1-3-61,-1-1-4,1-1-39,0-2 22,0-1-422,0 0 2,0 0 26,0-1 6,-1 1 111,1-1-51,-1 1 113,0-1-62,-1 1 118,1-1-48,-1 1 35,1 0-71,0 1 1,0-1 11,0 1-43,0-2-4,0-6-266,0 12 253,0-11-417,1 13 434,-1-7-92,0 0 78,1 1-55,-2 1 103,1-1 144,-1 1-158,1 0 340,0 0-361,0 0 61,0-7-275,1 12 232,-1-11-155,0 13 124,1-10-97,1 0-18,0-1-54,1 0-27,0-1 179,1 0-283,1 0 93,1-1-160,1-1 40,1 1 27,1-1 33,2 1 73,0-1 32,1 1 48,0 0 31,1-2 29,1 2 35,0-2 15,0 2 21,2 0-11,1-1 10,0 0-2,0-1 7,1-1 12,-1 0-2,1 1 5,1 0-24,0 0 23,1 0-15,0 0 17,0 0-22,0-1-1,-1 0 9,1 0-4,-1 1 14,0-1 13,0 0-24,0 0 16,0 0-3,1 0-14,-1-1 15,1 0 0,0-1 7,1 0-28,-2 0 22,0-1-4,-1 0-2,0 0 0,-2 0-1,0 1-13,1 0 36,12 0-35,-11 2-1,14-2-7,-19 2 0,8 0-13,1 0-6,5 0 12,-4 0 0,1 0 5,-12 0-3368,13 0 3375,-11 1 1,7 0-28,10 3-2234,-8-1 2257,10 0-28,-1-2 48,-8 0 67,18-2-78,-16 0-23,10-2 17,-18 1-20,20-4 9,-11 2-22,17-2 33,-20 2 22,7 1-22,-16 2-144,21 0 144,-18 0 6,27 1-12,-29 0 2164,26 0-2158,-11-1 37,1 0-26,-3-1 6,1 2-6,-12 0 3290,29 0-3290,-10 1 117,0 1-117,-3-1 34,0 0-22,-11-1 27,29 2-16,-7 1-34,-5-1 5,12 3-10,-34-4 10,23 1 1,-24-1 16,17-3-16,-19 0 11,5-1 27,5-1-16,-9 3-5,19-2-34,-20 3 27,17-2-4,-19 1 269,18 0-253,-18 0 22,18-1-39,-19 0 45,16-1-44,-16 2 38,15-3-39,-15 2 28,13-3-22,-14 3 28,16-5-34,-16 4 23,20-3-23,-17 4-5,21-1-6,-20-5 11,12 10 17,-13-11 22,9 9-33,-8-6 5,13-7-22,-15 8 0,16-7 0,-16 8 17,15-7-6,-17 7-3375,8-6 3370,-11 6-12,3-2-10,5-4 21,-2 1-5,3-1-28,-2 0 28,-10 5 3443,6-4-3427,-9 4 12,3-4-5,-3 5 5,0-4 5,1-11-27,1-4-12,1-4 1,-1-14-1,-3 21 12,0-22-6,-1 19 5,0-7-10,1-12 10,0 15 12,3-38-17,-3 35 11,3-35-11,-3 37 12,0-36-1,0 35 17,2-38-23,-2 37 29,5-33-17,-4 36 0,2-31-6,-3 34-3370,1-21 3376,-2 25 0,0-6-645,-1-7 645,0 10 22,-3-33-28,1 29 0,-4-40-11,4 36-5,-2-29 5,2 20 5,1-22-5,1 20-2030,-1-14 2035,0 31 12,0-7-22,-3-18-23,-1 4 11,-1-7 11,-2 0 6,4 30-28,-4-24 23,5 27-23,-4-21 22,4 25 2031,-3-16-2036,4 20 656,-2-11-645,2 14 3380,0-9-3380,0 10 28,-1-9-11,1 11-6,-3-8 6,0 4 39,-4-3-39,3 5 78,-8-4-50,8 8 67,-9-3 34,3 5-79,0 0 34,-2 1-6,5 1 106,-7 0-94,5 0-11,-4 1-7,4 1-22,1 1-39,-1 0-16,1 1-18,1-1-11,1 1-33,1-1-45,1 1-74,2-1-111,0 0-39,1-1-308,1 0-281,1 1-649,0-2-4520,1 1 6077,0-1 0,0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325 159 9694,'-55'-10'403,"9"2"-302,37 6 11,-1 1-28,0 0-12,0 1 7,0 0-12,-1 0 0,-1 2 163,-14 15-197,11-6 40,-23 26-45,25-19 17,-13 26-39,18-23 10,-7 30-16,11-27-5,-1 34-1,4-29-5,3 40 0,0-35-45,7 46 33,-4-43-21,4 35 21,-4-37-16,6 39 39,-6-36 5,3 13 1,-1 1-6,-2-10-102,1 4 1,-2-1 118,-1-8 22,-1 9 0,-1 0 1,-1-2-10,1 9 1,-1-2-20,-1-12 28,-1 4 1,-1-1-7,0-7 124,-5 43-95,5-47-6,-1 16-11,1-24-12,1-2-10,1-1-12,0 13 0,1-12 442,-3 27-43,2-27 39,-2 26-31,2-27 225,0 22-216,1-24-27,3 20 9,-1-23-435,5 18-19,-2-20-8,7 18-33,-5-18-32,7 16-5,-9-18-71,10 12 81,-8-15-27,11 8-4,-9-9 38,13 6-34,-11-7 21,15 5-50,-12-7-58,19 5-25,-16-4 26,23 5 16,-21-5 95,23 6-22,-23-7 51,25 5-33,-25-5 157,26 2-15,-25-5 33,28 1-28,-25-2 39,28 0-55,-26-1 28,29-2-45,-30 1 17,29-1-7,-30 3-10,24-1 27,-27 1-16,23-1 5,-23-1 17,25-5-34,-25 2 29,29-7-35,-27 7 12,28-7 12,-28 7-46,28-6 34,-28 7 11,27-7-22,-27 6 17,27-5-29,-28 7-5,26-3 34,-27 4-6,26 0 11,-26 2-17,25 0 1,-25-1 33,23 0-28,-24 0-6,22-2 6,-23 2-11,22-2 17,-22 3-29,22 0 18,-23 1 38,24 1-33,-23 1-5,23 2-1,-23-3 0,23 0 12,-23-2-6,23 0 11,-23 0 6,24 0 0,-24 0 28,24 0-45,-24 0 56,22 3-56,-23-1-34,24 3 45,-23-3-5,22 1 11,-23-3 11,20 1-23,-21 0 34,21 0-44,-22-1 22,21 0-1,-21 0-4,19 0 4,-20 1 18,19 0-40,-19 0 40,18 1-51,-18-2 6,17 1 28,-17-1-12,15-1 12,-15 1 34,16-2-35,-16 1 35,17-1-40,-17 1 39,19-1-38,-19 2-7,20-2 1,-20 1 39,17 1-29,-18-1 7,15 1-1,-16 0 62,20 0-56,-18 0 6,19 0-17,-19 0 16,14 0-33,-17 0-17,10 0 23,-13 0 22,7 0-28,-8 0 34,3 0-34,-5 0 0,3 0 11,-4 1-17,5 2 1,-4-2-7,4 1 24,-6-2 77,6-2-89,-4 0 34,9-5-17,-7 3 78,9-6-28,-10 4 11,9-10-66,-8 8 55,12-12-45,-11 11 34,13-15-50,-12 13 16,9-13-16,-10 15 16,10-13 1,-10 13 94,5-13-61,-9 12 67,4-15-100,-7 14 33,3-20-45,-2 17 28,0-20-16,-1 18 33,-1-21-34,0 20 79,0-33-79,0 29 34,0-22-45,0 27 40,0-20-23,0 18 11,0-24-22,0 23 5,-1-26-22,1 24 51,-2-30-57,2 27-11,0-32 23,0 31 11,0-34-6,0 33-17,0-32 12,0 33 11,-1-34-29,0 32 24,-2-36 10,1 33 28,-4-37-44,3 36-17,-5-41 11,5 40 0,0-41-11,2 44 11,0-35-6,1 38 0,1-28 6,0 32-22,1-25 22,0 28 6,0-22-1,-1 24-10,1-27 21,-1 26 7,0-17-12,-1 22-5,-4-10-1,1 11-22,-6-15 22,4 14-18,-6-21 13,7 19-12,-3-16 1,5 19-17,0-17 17,1 15 6,0-14 23,1 20 5,-2-7-17,2 9 39,-4-4-39,2 5-17,-7-9-17,6 7 33,-5-7 1,5 9 33,-2-7-17,2 7 146,-4-5-95,6 7 50,-6-1-55,5 2 83,-8 2-117,4-1 151,-20 1-73,13 0 129,-17 0-107,18 0 342,-16 2-439,17-1-124,-9 3-75,16-3-590,0 1 347,3-2-8884,10 1 9292,-4-1 0,4 1 0,-6-1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76 650 5739,'-21'-44'712,"14"29"-701,-12-35 0,17 38 0,0-1 17,0 1 0,0-2 6,0 0-6,-1-2 0,1 0 0,-1-1-6,1 0 17,1 0 6,-1 1 6,1-1-1,0-2 6,0 1-28,0-2-6,0 0 1,0 0-6,1 2-6,1 0 0,0 1 0,1 1-11,1 0 11,1 0-11,1 1 0,1-1 6,0 2 0,1-1-1,0 2 1,0 0 5,1 1-11,-1 0 0,1 3-6,-1 0 6,1 1-5,1 1 5,0 1 5,0 2-5,1 0-5,0 1 5,1 2-6,0 0 1,0 1 5,0 1-12,-1 1 7,1 1 5,-1 2-17,-1 0 11,0 2 1,-1 0 5,0 1 5,-1-1 7,-1 1 4,-1 1 1,0-1 11,-1 2-5,-1-2-7,-1 1 1,0-1 6,0 1-7,-2 0-4,1 0 4,-1 1 1,0-1-6,-1 0 6,0 0 0,-2 0 0,0-1 5,-2 1 1,1-1-12,-2 0-11,1 1-6,-1-1 1,0 0 10,0 1 6,-1-3 1,0 2 10,0-2-5,0-1 0,0 0-12,0-1-5,1 0 0,1-2 0,1 1 0,1-1 0,0-1 0,1-1-403,1 1 414,5-1-5,-1 0-6,4 0 5,-2 0-16,0 0 17,1 0-1,1 0-5,-1 0 0,1 0 0,-1 0 6,1 0 0,-1 1 5,1 1 6,0 0-17,0 1 11,0 2 0,1 0-5,-2 2-6,1 0-6,-1 1 6,0 2-6,-1-1 12,0 1 5,-2 0-11,1 1-5,-2 0-1,-1 0 0,-1 0-5,0 1 11,0-1-5,-1 1 5,0-1 11,-2 0 0,-1 0-11,-1 0 6,0 1 10,-1-1 1,-1 0 17,0-1 27,-1 1 7,0-2 21,-2-1 23,0 0 6,-1-1 16,-1-2 40,0 1 16,-1-3 23,0 1 5,1-2-22,-1 0-22,1-1-50,1 0-29,1 0-50,1-1-40,1 0-27,1 0-51,2 0-101,1 0-117,3-1-118,0 0-179,1 0-1322,0-1 1910,0 0 0,0 1 0,1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68 5739,'-8'44'2081,"1"0"0,-3 27-1829,18-67 50,1-2-11,1-2 1,2 0 32,-1-3 18,1-2 16,0-3-15,-1-3-69,-1-2-44,-1-1-51,-2-1-34,-2-1-33,-2 2-39,-1-1-39,-1 1-34,-1 1-51,0 2-94,-1 0-57,-1 1-173,-1 1-124,-2-1-162,-1 2-246,0-2-420,0 2 1327,0 1 0,2 2 0,1 2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46 8685,'-7'10'263,"1"2"-201,6-4-22,0 1-1,0 0-17,0 1-11,0 0-5,0 1-6,0-1-6,0 0 1,0 0-1,1 0-11,1-1-5,0-1 5,-1-1-16,1 0-13,0-1-21,0-1-23,-1-1-11,1-1-5,-1 0-6,0 0-6,0-2 12,0 0 16,0-1 79,0-3-28,-1-1-34,1-3-44,-1-2-29,0 1-33,0-2-23,0-1 6,0 0 45,0 0 39,0 0 51,1 0 38,-1 0 12,1 0 22,0 1 6,0 0 11,-1 2 6,1 0 16,1 1 23,-1 1 16,-1 1 18,1 1-1,0 1-11,0 2-16,-1-1 10,1 1 1,-1 0 33,2 1 34,-1 0 11,2 0 5,-1 0-5,2 0-16,1 0-12,0 0-23,1 0-15,0 0-24,1-1-27,1 0-29,0-1-11,0 0-16,0 0-7,1 0-27,-1 0-17,1 0-29,-1-1-38,-1 0-67,0 1-96,0-1-123,0 0-184,-1 1-1065,1-1 1658,-3 1 0,-1 0 0,-2 1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16 6260,'-44'39'101,"9"-5"-95,34-27 5,0 1 0,1 0 11,0 1-5,0 0 11,0 1 11,2 0 12,0-1-12,2 1 34,0-2 5,2 1 12,-1-1 16,3-1-22,-1-1 6,1-1 16,1-2 34,1-1 39,0-1 28,1 0 12,-1-3-6,1-1-6,-2-3-22,0-1-17,-1-2-34,0-1-5,-2-1-11,0-2-11,-2 1 5,0-1-40,-3 1-16,0-1-28,-1 2-5,0 0-46,0 1-21,-3 0-52,1 1-72,-3-1-62,1 1-100,0 0-118,0 1-146,1 1-1243,1 1 1837,1 2 0,0 2 0,1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0 5232,'-17'78'0,"3"-12"0,11-44 107,1 1 277,0-1-249,0 1-29,0 0 52,0-1-97,0 0 21,0 0-59,1-2 128,0 0-151,0-2 6,1 0-12,0-2-16,0-1-12,0-2-16,0-1-28,0-1-34,0-2-84,0-1-12,1-2 208,1-1 0,-1-2 0,0-2 0,-1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6019,'28'51'-56,"-5"-9"0,-22-40-22,1-1-12,-2 1 90,1-2 0,-1 1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0 198 5739,'2'-2'1462,"-1"0"67,-1 2-1529,56-86 0,-41 64 0,13-21 0,0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48 199 6075,'31'-41'129,"-7"11"620,-17 14-765,-4 7 283,0 0-267,-1 0 134,0 1-129,-1-8 12,-2 1-17,-1 0 418,-1 4-362,-6 3-34,3 3 73,-10-1-33,8 5 33,-5 4-22,5 2-28,-6 9-40,5-3 23,-5 14-22,9-11 5,-3 15 6,6-7-3415,0 9 3398,1-7-5,2-1-51,8 10-17,0-11-45,8 12-195,1-14 122,-4-8 191,11 0 0,-18-10 0,7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 5739,'5'-1'0,"-1"1"0,-4 0 0,0 0 0,0 52 0,1-34 0,-1 40 0,0-48 0,0 3 0,0-5 0,0 1 0,1-5 0,-1-1 0,0-1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50 5739,'0'-6'2106,"0"2"-1944,0 4 236,0 0-387,30-17-22,-19 12-28,23-12-23,-28 17-543,6-1 118,-5 1 487,5 0 0,-8 0 0,-1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211 8 5739,'-2'-2'247,"1"0"1808,1 2-1904,-37-3-50,24 4-51,-27-1 17,26 12-61,5-3-23,-10 13 6,10-11 17,-8 15-6,10-13-3415,-7 16 3410,9-14-830,-6 17 824,7-17-22,-2 21 16,5-19-2035,-1 24 2035,2-22-1341,0 9 1313,1-9 1353,0-4-1403,6 10 78,-2-13-1000,6 7 1000,-4-12 17,0 1 1590,10-3-1461,1-1-51,3-1 2493,10-10-2453,-7-4-90,2-2 39,2-12-39,-15 12-2190,14-23 2224,-15 18 2310,11-28-2215,-13 24 274,4-30-324,-10 29 117,-2-33-84,-8 31-526,-1-9 358,-6 20-784,-9 2 5,6 7 807,-11-2 0,19 6 0,0 1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38 5451,'-5'78'409,"1"-11"-292,4-47-38,1 2 103,1 1-148,1 1 31,-1-1-49,2 2 9,-2-1-14,1 0 79,-1-1-79,-1-1 0,0-2-5,0-2-1,-1-3-5,1-3 23,-1-2-12,0-3 17,0-2 39,0-2 39,0-2 102,0-1-164,0-2-49,-1-2-1,0-4 1,-1-1-7,0-3-16,0-3 0,1-1 0,0-3 6,0-1 33,1 0-22,-1-1 11,1-1 0,0-1-11,1 0 16,0 0-10,5-19 16,-1 15 11,3-14 34,1 12-22,-2 8 11,4-6 50,1 5-56,-2 7-16,2-3 10,0 6-27,-4 5 145,7 2-39,-8 6 22,2 2 152,-4 8-124,-3-2 1,0 5 201,-2 1-196,-1-3 0,-2 5 124,-3 0-186,0-3 62,-8 10-157,6-12-39,-5 5-33,7-11-51,0-2-1743,1 0 147,2-3 1708,1 0 0,2-1 0,0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0 9945,'-2'76'219,"1"-10"-186,1-45-10,-1 3 52,0 0-86,-1 2 6,-1-1-45,0 1-17,0-1-39,-1-1-51,0-1-45,0-2-20,0-1-119,1-4-131,-1-1-110,1-3-67,1-2-1043,0-4 1692,1-1 0,1-3 0,0-1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0 5739,'-6'0'572,"1"0"-455,5 0 454,0 0-559,-17 34-12,13-22 11,-13 27-11,16-30-11,0 1 11,1-2-12,0 0 12,0 0 0,0-1-22,0-1 5,0 0-67,2 2 73,-1-3 56,5 1 5,-3-5 101,6-1-106,-4-2-6,2-1 17,1-5-44,-3 2 38,6-11-33,-6 7 11,7-14-23,-7 13 79,3-10 11,-6 15 521,0-2-408,-2 7-46,0 0 51,0 6-124,-1-1 1,-1 6 34,-2 4-96,1-1-34,-2 5-62,3 1 1,0-4-34,0 4-223,2-4 116,-1-5-21,2 1-393,3-5 102,0-4-668,1 1 1188,-2-3 0,-1 0 0,-1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5739,'1'49'0,"0"-9"0,0-40 0,0 1 0,-1-1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0,'39'-24'0,"-8"4"0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5739,'-4'7'0,"1"-2"0,3-5 460,0 0-388,-10 58-304,8-36 294,-7 45-6,9-52-17,0 2 59,0 0-65,0 0-16,0 16-45,0-11-11,0 11-112,0-8 78,0-6-6,1 4-156,1-2 235,-1-10 0,0 4 0,-1-13 0,0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33 6624,'-3'2'784,"1"0"554,2-2-1399,37-10-74,-23 6-61,29-8-128,-32 9-169,-1 0-1305,-1 2 1798,0-1 0,-5 1 0,-2 1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7131,'1'73'34,"-1"-12"879,1-53-997,-1-1 311,1-1-636,1 0 281,-1-2-248,2 0 454,-2-2-784,1-1-235,0 0 941,0-1 0,-1 0 0,-1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 5739,'0'-7'852,"0"1"-533,0 6 2297,0 0-2247,3 2-83,-2 2-62,2 2-34,-2 3-27,0 2 5,-1 1-23,1 1 197,-1 15-264,0-9 29,1 29-79,-1-24 0,0 12 33,0-7-50,0-7 17,-3 19-33,2-20-29,-3 7-139,2-14-236,2-5 129,-1-2-560,1-4 481,0-4 359,0-11 0,0 8 0,-1-7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61 10842,'65'-25'-96,"-4"2"-88,-49 18-130,5 1-156,-11 2-247,0 1-365,0 1 1082,-1 0 0,-2 0 0,0 1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5739,'2'5'751,"-1"-1"-281,-1-4 1277,0 0-1724,3 55-57,-3-37-162,5 45-3409,-4-55 3308,2 2-89,-2-6-1479,3 0 1865,-2-2 0,1-1 0,-2-1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4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35 6003,'-14'61'201,"4"-9"-139,12-41-1,0-1 35,2 0 228,3 1-144,0-3-12,7 3-118,-5-6 45,5 0 543,6-4-330,-7-3 443,16-14-644,-16 2 173,8-23-202,-14 18 51,0-20-129,-6 23-22,-3-7-29,-1 12-55,-1 1-56,-1 1-136,1 1-6247,-5 0 6545,5 4 0,-2 0 0,5 4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0 258 5739,'2'3'336,"0"-1"1411,-2-2-1713,45 52-17,-28-43-45,34 54-6,-41-60-5,0 12-34,-1-9-33,-1-2-17,-1 0-34,-1-1-5,-1-1 44,-1-1 28,-1-1 29,-1 0 5,-1 0-28,-1-3-6,0 0 1,-1-3 38,0 0 29,-3-2 22,-1 0 28,0-1 11,-1-2 17,1 0 56,0-8 39,1 12 45,1-11 34,2 13 22,1-16 16,0 12 1,1-11-28,2 11-62,2-8-50,1-1-34,2-1-16,0 0-29,2-1-22,0 1-39,0 0-34,0 1-50,0 0-73,0 2-107,1 0-117,-1 2-151,1 2-1081,-2 1 1624,-1 2 0,-4 5 0,-2 2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5739,'0'-5'0,"0"1"941,0 4-913,4 43-5,-3-28-7,3 34-27,-4-37 6,1-1-7,-1 0 12,2 3-44,-1-2-1,0-3 22,1-3 102,-1-6 145,2-12-185,-1 4 168,5-17-140,-3 13 57,3-12-74,-2 13 168,8-14-123,-6 14 230,9-9-185,-10 15 252,5 0-157,-7 5 858,6 7-891,-5-1 22,4 15-269,-6-9-392,0 10-89,-3-10 526,1 6 0,-1-11 0,0 1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1 602 5739,'0'-5'0,"0"1"0,0 4 230,0 0-12,1-63-815,0 37 832,1-50-28,1 52 174,0 0-269,0 0 0,0 0-23,0-1 91,3-9-102,-1 8 264,6-27-214,-4 25 152,10-28-134,0 19-112,-3 5 698,6 4-660,-14 22 540,6 0-316,-7 7 376,5 11-537,-5-1 156,5 20-201,-6-14 145,4 25-157,-5-22 191,5 27-163,-6-26 236,4 25-247,-4-26 129,2 25-162,-3-27-12,0 19-67,-1-23-134,0 12 28,0-18-471,0 6 286,0-11-1321,0 1 1266,0-4 1,0 1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10 5739,'-2'3'807,"0"-1"2929,2-2-3445,27 11-22,-16-8-6,22 9-6,-22-12-49,-1-1 156,14-4-359,-11 3-55,14-5-1,-19 5-419,7-3 67,-8 3-2129,9-5-162,-9 5 2694,3-4 0,-8 5 0,0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2 5930,'8'-1'1394,"-2"1"-1030,-6 0 1950,0 0-2124,-26 57-765,17-35 754,-21 46-11,23-49 180,0 1-219,-1 2-6,0-1 1,0 2 133,-4 11 152,-6 23-387,6-17-61,-7 24-17,15-44 216,-2 12-435,5-21-934,0 3 570,4-10 639,3-2 0,-3-3 0,2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0 260 7567,'18'-37'179,"0"0"1,12-26-102,-25 49 372,-1 0-405,0 1 122,-1 0-145,0 2 56,1 0-61,-2 1 198,1 0-191,0 0 4,-1 4 274,0-1-39,-1 5 1406,-1 0-1053,0 10-476,-2-3 163,-1 19-247,0-10 28,-2 23-73,2-18-78,-2 28 0,3-27-376,-3 24 213,4-26-744,-2 17 571,2-21-1222,-3 15 858,2-19 767,-3 9 0,3-15 0,-1 2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3 5739,'-7'6'3259,"1"-2"-2955,6-4-2,0 0-22,3 2 11,-1-2 28,2 2-5,0-2-23,0 1 219,5-1-449,-3-1-77,9 0-40,-9-1-297,6-1 106,-8 0-5012,5-1 4411,-6 2 0,1 1 0,-4 1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97 5739,'-2'-4'1210,"0"1"683,2 3-1809,-8 36 6,7-18-17,-6 30-34,9-28 6,1 13-51,1 4 6,1 2-61,1 20 33,-2-28 16,1 32 40,-3-35-5,-1 6 16,-1-19 28,0-8 23,0-4-17,0 0-23,0-3-72,-1-3 10,-2-9 18,-2-8-6,-1-11-11,1 2-12,0-24 35,3 23 16,0-43 33,6 28 85,2-19-45,3 25 156,10-13-206,-7 27 33,19-22-79,-15 31 29,23-6 11,-17 19-1,8 8-21,-14 5 16,-3 20-11,-8-3-28,-1 13-11,-5-11-6,-9 15 6,3-23-40,-18 22-27,6-24 0,-9 6 50,7-13 11,4-5-84,8-4-285,5-3 380,7 1 51,5 1 5,9 1 17,5 4-39,-1 1 12,12 11-52,-11-2 24,9 13 60,-12-2 119,-6 3 89,-6 1-17,-10 1 23,-6-1 44,-7-4 163,-16-1-348,8-11 51,-17-2-179,10-11-129,-6-2-179,7-6-476,9-3-947,10-2 866,10 1 0,1 4 0,3 1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3 5739,'-6'-2'751,"2"1"-589,4 1 1277,0 0-1316,-6 54-470,3-34 409,-5 41-64,7-47 2,0-1-11,0-1-45,0 0-409,1-2 269,-1-3-4,1-4-80,0-10 311,1-5 0,-1 3 0,0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 5739,'6'-1'2212,"-1"0"-2206,-5 1-605,0 0 274,56-4-151,-37 1-342,42-4 456,-53 4 1,-4 1 0,-1 1-1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8 5739,'-9'4'297,"1"-2"34,8-2 1942,0 0 2040,35 94-4044,-21-76-149,6 31 1,0-12 64,-9-51-28,-3-1-23,-1 0 12,-2 0-40,-2 1-22,-2 0-50,0 1-29,-2 0-391,-8-12 117,3 11-134,-8-10-135,6 15-258,1 1-480,0 1-3334,2 2 4610,2 1 0,1 2 0,1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3 158 6921,'5'6'431,"-1"0"-145,-4-6 1534,0 0-1741,30-33-23,-20 20-17,22-26-17,-29 29 1,-1 0-6,-1 1-12,0 0 6,-1 1 12,0 0 5,-1 1 22,-1 1 6,-1 0 6,-2 2 22,-1 0 5,0 2-5,0 1-22,0 0-34,0 3-6,0 1-10,0 4 4,0 1 18,0 4-17,1 0 0,0 2-6,0 1 0,1 0 6,2-6 5,-1 14-11,2-11 1,1 6 4,0 5-4,0-13-1,0 13-11,2-10 5,0-2-10,2-1-12,-1 0 6,2-3-17,-1 0 0,3-2 0,0-2 0,0 0 0,1-2 11,1-1-17,0-2-5,1-1-17,0-3-5,-1-2 10,1-1 1,1-1-6,-1-2 0,1-1 0,-1-2 11,0-1 0,0 0-11,-2-1 6,1 1 11,-1 0 11,0 0 16,-1 2 18,0-1 11,-1 2 28,0 1 16,-3 1 18,1 2 16,-2-5 0,1 15 6,-2-10 28,1 15 22,-1-6 34,0 0 5,0 1-16,-1 3-12,2 2-61,-1 4-56,-1 2-6,1 2-34,0 2-27,0 1 0,-1 1-57,0 1-16,0-1-51,0-1-33,0 0-78,0-1-96,1-1 11,-1-1-67,1-2-101,0-2-89,-1-2-135,1-3-722,-1-3 1344,0-2 0,1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0 7891,'-7'80'465,"1"-11"-365,3-49-27,1 2 96,-1 0-174,0 1 26,-1 1-82,1 0 1,-1-1-85,1-1-34,0-1 46,0-2-102,1-2-6,-1-2-44,1-2-35,0-3-587,1 1 498,1-5 409,0 1 0,0-6 0,0-1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7426,'13'69'-95,"-2"-11"56,-9-50 32,2-1-49,-2-1-17,0-1-39,0-2 6,-1-1 39,0-1 330,0-1-241,-2-4 12,-1 1 11,-1-4-1,-1 2 12,1 0 23,1-1 16,0-1 45,1 0 45,0-2 39,1 1 61,1-3 29,0 1 16,2-2-38,2 0-51,1-1-45,0 0-73,2 0-22,0-2-34,0 2-22,2-2-23,0 1-5,-1-1-11,2 2-40,-1 0-33,1 1-90,-1 1-78,0 2-146,-1 1-174,0 1-223,-1 1-1373,-1 2 2151,-2 1 0,-2 1 0,-2 1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1 260 7811,'36'-43'191,"-6"6"-169,-26 26 12,0 1-6,0-1 0,-1 0-6,0 0-11,-1 0 6,0 1 0,-1 1 16,0 1 23,-1 1 17,0 0 34,0 3-7,0-1 18,-1 1-6,-1 2 22,-1 0 13,0 1-7,-2 1-23,0 0-38,-1 2-18,-1 2-21,0 4-7,0 0-22,0 3-11,0 0-5,1 2 5,1 0 5,-1 0-10,2 1 10,1-1-16,0 1 17,1 1-6,1 0 0,1 0 0,0-1 0,0-1 5,0 1-5,1-2 0,0 0-5,3-1-1,0 0-5,1-2 11,1-1-11,1-2-12,1 0-5,1-3 0,0-2 12,0 0 10,1-2-5,-1-2-34,4-7 17,-2 0 11,3-6-39,-4 2-11,-1-1 17,2 1-1,-2-2 34,0-1 17,0 0-5,-1 0 5,-2-1 5,0-1 12,-2 0-6,0 1 17,0 1-11,0 0 22,-2 2 12,1 1 10,-2 1 35,1 1 4,-1 2 29,-1 2 28,0 2 39,0 1 17,0 2 16,0 2 410,0 0-578,0 4-21,0 2 16,0 3-17,-1 2 0,0 1-11,0 3-17,0 1-5,0 2-6,0 1-17,1 1-5,-1 1-1,1 0-10,-1-1 10,1 0-10,-1-1-23,1-2-17,0-2-17,0-3-5,0-3-23,0-3-5,0-2-140,0-2 173,0 0 90,0-6-16,0 1-12,0-7-23,0 1 1,2-1 11,-1 0 11,2 0 22,-1 0 23,1 1 16,0 1 18,0 2 27,0 0 17,0 0 29,1 1 430,5-4-425,-3 4-34,4-4-17,-5 7-33,1 0-28,1 0-23,-1-1 6,1 1-11,1-1-22,-1 1-7,0 0-32,0 1-7,1 0-100,-1 0-90,1 0-767,3 2-45,-2-1-1742,2 1 2823,-4 0 0,-3 0 0,-2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0 282 9643,'40'-11'487,"-7"0"-375,-21 1-33,0-1-23,1-1-11,0 0-29,1-1 12,-1-1-5,-1-1 5,0 0-11,-1-1-1,-1 1 1,-2 0-6,0 1 17,-1 1-22,-2-1 0,1 2-12,-1 0 12,-1 1 5,-1 2-6,0 0 68,-1 1 28,0 3 56,-1 2 61,0 1 678,-1 2-638,0 3-95,0 1-57,0 3-16,-1 3-12,1 1 23,-2 3-11,1 2-12,-1 1 68,-1 11-79,0-5-11,-1 8-11,2-8-23,-1 1 6,0 0-11,1 1-23,-3 10-22,3-9-33,-2 8-23,1-13-40,2 0-44,-2-3-56,2-2-78,-1-2-46,2-3-111,-1-1-101,1-3-140,-1-2-252,1-1-253,0-1-1259,0-2 2464,0 0 0,0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7431,'2'1'1433,"-1"0"1872,-1-1-3490,56 8-134,-36-6-224,42 7-208,-49-9-537,-2 0 1288,3 0 0,-7 0 0,0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3 310 0,'-2'77'0,"1"-14"0,1-50 0,0-3 0,0-3 6,0-2 1027,0-3-624,0-1 994,0-7-1369,0 1 3375,1-8-3409,0 2-6,0-4 1,0-1-3399,1 0 3410,0-3-12,-1-1 34,3-11-16,0 6 10,2-8-28,-1 9 18,2 1 21,3-12 68,3 0-23,0 0 6,1 4 3398,-4 12-3415,0 1 23,5-3-40,2 4-3391,0 4 3458,-3 7 68,-5 6 45,-2 2 10,0 3 449,0 13-476,-3-4-40,0 10-16,-3-8-22,-2 1 3515,-5 8-3381,-4 3-146,-3-1 0,0-3-22,2-11-23,1-1-27,0-3-57,-6 0-218,4-5-11,-1-1-151,6-3-175,5-1-229,0-2-1394,1 0 2184,1 1 0,0 0 0,0 2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 0 7370,'-25'36'70,"-1"0"0,-15 22-48,41-48 562,-1-1-562,1 0 181,1-1-192,1 0 100,2-2-89,0-2 340,0 0-283,2-1 17,-1-2-1,2 0-11,0-1-6,1-1-16,1-2-23,-1-2 6,1-2 0,-1-1-23,1-2 6,0-2-17,-1 0-5,0-2-12,0 1 12,-1-1-12,0 2 6,-1 1 0,0 1-11,-2 2 11,0 2 0,-2 2 28,0 1 22,-2 2 505,1 1-342,-1 5-79,1 0-50,-1 7-39,-1 0-17,1 2-23,-1 2-16,0 0-22,0 0-51,1 0-62,0-2-72,0 0-57,1-3-78,1-1-61,1-2-57,1-3-84,1-1-77,0-2-1099,0-1 1731,-1-1 0,-2 0 0,0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0 6355,'-5'6'852,"1"-2"-679,4-4 841,0 0-1037,1 55-55,-1-38-73,3 41-51,-3-51-72,1 0-62,0-3 17,1-1 33,0-2-44,0-1-326,-1 0 656,0 0 0,0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5739,'0'0'0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1 6834,'-6'41'213,"0"0"0,-4 28-129,9-51-34,1 1 149,-1 1-193,-1 1 34,1 1-73,0 1 6,0-1-41,-1-1 4,1 0-120,-1-1 10,1-2-16,0-2 38,0-3-4,0-2-68,0-4-404,0-3 628,0-1 0,1-2 0,0-1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90 10321,'56'-47'-2045,"-9"10"-492,-41 34 2537,1 2 0,-4 0 0,-1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46 6568,'0'-6'980,"0"1"-655,0 5 1350,0 0-1675,46-1-50,-29-1-34,35-1-34,-40 0-61,-1-1-80,0 0-82,-1 0-113,0 1-89,-1 0 34,1 1-763,-1 0 1272,-1 0 0,-2 1 0,-2 0 0,-3 1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 8881,'-12'56'-1423,"3"-11"914,10-44-701,0 0 1210,0 0 0,0-1 0,-1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7688,'-5'5'2185,"0"-2"-1620,5-3-313,0 0-341,-13 9-68,11-5-112,-10 7-95,14-8-134,0-1-119,1 1-150,0-2-1423,1 1 2190,0-1 0,-3-1 0,0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 5739,'7'-2'605,"-2"1"-403,-5 1 789,0 0-924,0 57-395,0-36 384,0 44 0,0-49 103,0 1-114,0 0 5,-1 1-16,-1 0-6,0 0-23,-1 0 282,0 0-343,0 0-39,1-2-34,-1 1-56,1-2-39,0-1-33,0-3-18,1-2-10,1-3-169,-1-2 157,1-2 297,0-1 0,0-1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51 6512,'-5'0'907,"1"0"-761,4 0 436,0 0-638,36-16-17,-23 11-61,28-11-28,-32 13-40,-1 1-22,1 0-11,-1-1 5,0 1 12,0 1 22,-1 1-6,-1 0-78,-2 0 84,0 0 196,0 0 0,-2 0 0,0 0 0,-2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1 11418,'-1'38'264,"0"-4"-253,0-22-50,1-1-6,0 0-28,0-2-28,0-1-39,0-2-78,0-1-107,0-2-73,0-1-1109,0-1 191,2-5-476,0 0 1792,1-2 0,-2 2 0,0 2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 7083,'1'-4'2487,"-1"1"-3764,0 3 0,0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13 5568,'-7'40'210,"-1"0"0,-4 27 265,13-55-352,0 0 103,3-2-131,-1 0 17,2-2 125,0-2 49,0-3 258,1-1-102,0-2-5,1 0-16,1-3-57,0-2-68,0-3-49,0-2-68,-1-1 129,4-6-185,-5 2-28,2-3-27,-5 4-24,0 2-27,-2 0-6,-1 1-39,0 1-33,0 0-57,-2 1-61,0 0-532,-3-1 145,0 2-163,0-2-111,1 4-1327,2 0 2167,-1 2 0,3 1 0,-1 2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5795,'8'0'392,"-2"-1"-190,-6 1 683,0 0-796,9 52-10,-7-33 66,6 45-100,-8-51-11,0 2-29,-1-5-16,1-1 5,-1-1 1,0-1-57,0 0 1,1-2-57,-1 1-78,1-3 140,0-1 73,1 0 28,0-2 44,0 0-10,1-2-7,0-1-4,-1-2-24,1-2 12,-1-1 0,1-2-22,1-5-28,1 2-12,0-4 12,-1 5 5,0-1 6,1 0 5,1 1 28,1-4-22,-1 5-5,2-2 61,-1 4-28,-2 3 28,1 0 5,-2 3 57,-1 2 61,0 1 45,-1 0 225,2 5-298,-1 0-44,1 5 77,1 5-116,-1-3-18,1 6 17,-3-6-28,1 1-27,-2-2-24,0-1-111,1 2-50,0-3-96,0 1-729,0-4 97,1-2 873,0-1 0,-1-1 0,0-2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0 634 8623,'10'-77'740,"-2"16"-6255,-1 34 5622,-2 7-29,1-2 1388,3-13-1433,-1 7 7,4-10-1,-4 11 862,2-1-805,4-10-52,-3 8-10,4-7 16,-5 12-5,-1 2-6,1 1-5,-1 3 3343,1 1-3366,-2 3 68,1 3-74,-2 2 1,0 2 5,-2 2 23,0 2 33,0 2 79,-1 1 72,0 0 73,0 3 40,0 2-18,1 3-33,0 2-50,-1 3-45,1 1-39,0 3-29,0 0-38,-2 3-6,1 0-23,-1 2-11,0 0 0,-1 1-5,-1 1-12,0-1-5,-1 2-6,0-2-11,0 1-16,0-1-12,0-1-34,-1 0-50,1-3-67,-1 0-107,0-2-101,0-2-100,0-1-118,0-2-134,0-3-314,-1-1-2319,1-3 3372,0-1 0,0-1 0,1-1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39:00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0 168 9123,'17'-37'381,"0"-1"0,13-23-235,-18 50 378,0 3-502,0 2 151,1 2-173,-1 2 83,1 1-78,-1 2 234,-1 1-217,-1 4 1,-1 1 5,-2 2-6,-1 2-22,-1 1 0,-2 3-11,-1 0-6,-2 3-17,-1 0-10,-1 2-24,-3 1-4,-1 0-7,-1 1 1,-1-1-6,-2 1 5,0 0 18,0-1 10,0 0 46,-1-1 10,1-1 18,-1-2-12,1 0 6,0-2 0,0-1-1,1 0 18,0-1 5,1 0 6,1-1-6,1 0 28,1 0-16,1-1-1,1 0 12,1-1-17,1 0 22,1 0 0,0-1 34,0 1 33,1-1 12,0-1 5,3 1-39,1-1-28,0-1 6,2 0-6,0-2-17,1-1-17,2 0-55,-1-2-12,1-1-6,0 0-16,1-1-11,0 0-85,0 0-139,2-1-163,0 0-268,0-2-606,2-1-5509,-3 1 6820,0 0 0,-7 1 0,-1 1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69 12892,'51'-14'73,"-8"2"-101,-29 8-17,0 0-39,-1 0-62,0 0-128,-1 1-152,0-1-218,-1 0-247,0 0-358,0 1-2190,-2 0 3439,-1 0 0,-4 1 0,-2 1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182 4 5739,'1'-2'1288,"0"0"1244,-1 2-2386,-22 49-888,13-29 876,-18 39-16,19-38 264,0 0-304,0 2 148,0 2-165,0 0-10,-1 1-1,1 0 432,0 0-465,-1-1-17,1 0-23,1-2-10,0-1-29,1-3-44,1-1-34,0-3-62,1-1-61,1-2-79,0-3-202,2-1-94,-1-3-135,2-2-924,0-2 1697,0 0 0,0-1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1 155 11432,'21'-71'544,"-2"14"-488,-11 49 184,0 2-251,1 1 67,0 1-72,-1 2 41,0 1-36,0 0 112,-1 1-118,0 2 0,0-1 17,-1 3 0,-1 0 0,-1 1 0,0 1-5,0 1 10,-1 1-33,-2 1 6,0 2-1,-1 1-16,0 2 22,-3 1-11,0 0 0,-2 0-6,0 0 12,-1 1 5,-1-1 17,0 1 6,0-1 5,-1 1 0,0-1 0,0 0 17,0-1 0,0-1-5,1-1-7,0 0-16,2-1 17,0 0 6,2-2 0,1 0 5,1 0 22,0-2 0,1 1-5,0-1 6,0-1-35,0 1-10,1-2-6,1 0 6,0 0-12,2-1-5,1 0-17,0 1-73,1-1-68,1 1-127,1 0-203,1 0-481,-1-1-3764,0-1 4744,-2-1 0,-2-1 0,-2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70 5835,'-5'0'1707,"2"-1"-469,3 1-1132,-8 61-1258,6-34 1219,-6 47-11,9-50 378,0 0-400,0 1 198,1-1-221,0 1 0,0-2-28,-2 1 12,1-10-1,-1 14 639,0-14-616,0 4-23,-1 4 1,1-15-7,-2 11-10,1-10-28,-1-3-1,2-2 29,0-2 55,0 0 12,0-5-28,0-2-11,0-5 10,0-2-10,0-2 11,2-4-6,-1 0 6,2-3-6,1 0 6,0-2 11,0-1 5,1-1 7,1 0-7,0-1 12,1-1-6,1 1 23,0 0 11,2 1 5,0 0 17,1 2-5,0 1-1,1 2-27,1 1-23,-2 2-33,1 3-23,0 4 23,-1 3-23,-1 5 11,1 1 17,-2 3 6,0 2 0,-1 3 11,-1 3-11,0 2 0,-2 1-17,-2 3-12,-1 2-10,-1 1-28,-1 2-1,-2 1-5,-1 2 6,-3-1-1,-2 1 1,0-1 16,-1-1 1,-1-2 10,-1-1-16,1-3 11,-1-2-17,1-3 29,2 0 21,0-5 1,2 1 22,0-4 0,2 1-28,2-2-34,1 0-11,0-1 107,5 1 22,2-1-22,4 0-6,2 0-34,1 0-16,2 1-1,1 2-16,1 0 17,1 2-1,-2 0 18,-1 1 44,-2 1 56,-2 0 39,-3 1 34,-2 0 17,-4 2-17,0 0-11,-4 2-6,-2 0-22,-3 0-23,-2 0-10,-1 0-24,-2-2-16,-1 0 12,-1-1-29,-1-2-34,0-1-38,0-1-57,0-2-61,1-1-90,1-2-151,2 0-280,3-1-521,1-2-2498,3 0 3663,1-1 0,2 2 0,1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0 6406,'-4'74'22,"1"-13"-72,3-50 149,0-3-228,0 0 30,0-3-24,0-1 68,0-3 5,0 0-159,1-4 136,0 0 73,1-10 0,-2 8 0,1-4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48 8539,'70'-13'-582,"-12"2"229,-48 5-106,0 0-947,0 1 1406,-3 1 0,-3 3 0,-2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68 5739,'-8'44'2081,"1"0"0,-3 27-1829,18-67 50,1-2-11,1-2 1,2 0 32,-1-3 18,1-2 16,0-3-15,-1-3-69,-1-2-44,-1-1-51,-2-1-34,-2-1-33,-2 2-39,-1-1-39,-1 1-34,-1 1-51,0 2-94,-1 0-57,-1 1-173,-1 1-124,-2-1-162,-1 2-246,0-2-420,0 2 1327,0 1 0,2 2 0,1 2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0 9945,'-2'76'219,"1"-10"-186,1-45-10,-1 3 52,0 0-86,-1 2 6,-1-1-45,0 1-17,0-1-39,-1-1-51,0-1-45,0-2-20,0-1-119,1-4-131,-1-1-110,1-3-67,1-2-1043,0-4 1692,1-1 0,1-3 0,0-1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0 258 5739,'2'3'336,"0"-1"1411,-2-2-1713,45 52-17,-28-43-45,34 54-6,-41-60-5,0 12-34,-1-9-33,-1-2-17,-1 0-34,-1-1-5,-1-1 44,-1-1 28,-1-1 29,-1 0 5,-1 0-28,-1-3-6,0 0 1,-1-3 38,0 0 29,-3-2 22,-1 0 28,0-1 11,-1-2 17,1 0 56,0-8 39,1 12 45,1-11 34,2 13 22,1-16 16,0 12 1,1-11-28,2 11-62,2-8-50,1-1-34,2-1-16,0 0-29,2-1-22,0 1-39,0 0-34,0 1-50,0 0-73,0 2-107,1 0-117,-1 2-151,1 2-1081,-2 1 1624,-1 2 0,-4 5 0,-2 2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6:40:22.5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3 158 6921,'5'6'431,"-1"0"-145,-4-6 1534,0 0-1741,30-33-23,-20 20-17,22-26-17,-29 29 1,-1 0-6,-1 1-12,0 0 6,-1 1 12,0 0 5,-1 1 22,-1 1 6,-1 0 6,-2 2 22,-1 0 5,0 2-5,0 1-22,0 0-34,0 3-6,0 1-10,0 4 4,0 1 18,0 4-17,1 0 0,0 2-6,0 1 0,1 0 6,2-6 5,-1 14-11,2-11 1,1 6 4,0 5-4,0-13-1,0 13-11,2-10 5,0-2-10,2-1-12,-1 0 6,2-3-17,-1 0 0,3-2 0,0-2 0,0 0 0,1-2 11,1-1-17,0-2-5,1-1-17,0-3-5,-1-2 10,1-1 1,1-1-6,-1-2 0,1-1 0,-1-2 11,0-1 0,0 0-11,-2-1 6,1 1 11,-1 0 11,0 0 16,-1 2 18,0-1 11,-1 2 28,0 1 16,-3 1 18,1 2 16,-2-5 0,1 15 6,-2-10 28,1 15 22,-1-6 34,0 0 5,0 1-16,-1 3-12,2 2-61,-1 4-56,-1 2-6,1 2-34,0 2-27,0 1 0,-1 1-57,0 1-16,0-1-51,0-1-33,0 0-78,0-1-96,1-1 11,-1-1-67,1-2-101,0-2-89,-1-2-135,1-3-722,-1-3 1344,0-2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A41CC-C61C-2F43-A643-7ED1F9C31B07}" type="datetimeFigureOut">
              <a:rPr lang="it-IT" smtClean="0"/>
              <a:t>12/10/22</a:t>
            </a:fld>
            <a:endParaRPr lang="it-IT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7CFB8-1D29-8F41-8017-7BC346241577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1180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– Broker to Partition — N:N</a:t>
            </a:r>
            <a:br>
              <a:rPr lang="en-US" dirty="0"/>
            </a:br>
            <a:r>
              <a:rPr lang="en-US" dirty="0"/>
              <a:t>– Key to Partition — N:1</a:t>
            </a:r>
            <a:br>
              <a:rPr lang="en-US" dirty="0"/>
            </a:br>
            <a:r>
              <a:rPr lang="en-US" dirty="0"/>
              <a:t>– Producer to Topic — N:N </a:t>
            </a:r>
          </a:p>
          <a:p>
            <a:pPr marL="158750" indent="0">
              <a:buNone/>
            </a:pPr>
            <a:r>
              <a:rPr lang="en-US" dirty="0"/>
              <a:t>– Consumer Group to Topic — N:N</a:t>
            </a:r>
            <a:br>
              <a:rPr lang="en-US" dirty="0"/>
            </a:br>
            <a:r>
              <a:rPr lang="en-US" dirty="0"/>
              <a:t>– Consumer (in a Consumer Group) to Partition — 1:N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464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98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</a:t>
            </a:r>
            <a:r>
              <a:rPr lang="en-US" baseline="0" dirty="0"/>
              <a:t> “variables” to the “functions” in functional programming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37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</a:t>
            </a:r>
            <a:r>
              <a:rPr lang="en-US" baseline="0" dirty="0"/>
              <a:t> “variables” to the “functions” in functional programming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1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E68DA-8937-44A5-901F-331301315C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6657" y="2194520"/>
            <a:ext cx="9797142" cy="190499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8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TITLE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01075AB-44C8-4AFB-AA0E-F18BDAB28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6657" y="4304252"/>
            <a:ext cx="9797142" cy="113860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rgbClr val="838CA2"/>
                </a:solidFill>
                <a:latin typeface="Titillium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SUBTITLE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5414E-2CCC-CC40-99ED-CC8A24CDAD45}"/>
              </a:ext>
            </a:extLst>
          </p:cNvPr>
          <p:cNvSpPr txBox="1"/>
          <p:nvPr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9C625-38AA-E842-988E-64BF05994AE4}"/>
              </a:ext>
            </a:extLst>
          </p:cNvPr>
          <p:cNvSpPr txBox="1"/>
          <p:nvPr userDrawn="1"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AD58DC-9BAA-E347-A70D-B5263073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4D86327-C0E4-4044-A1E0-A12845F30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5EA051-4A2C-CC4E-8D04-41B2E0315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05489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Emanuele Della Valle - http://emanueledellavalle.org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rgbClr val="808080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484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(doubl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0099" y="474391"/>
            <a:ext cx="10971804" cy="1012636"/>
          </a:xfrm>
        </p:spPr>
        <p:txBody>
          <a:bodyPr anchor="t"/>
          <a:lstStyle>
            <a:lvl1pPr>
              <a:lnSpc>
                <a:spcPct val="90000"/>
              </a:lnSpc>
              <a:defRPr baseline="0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This Is an Example of a Double Headline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Emanuele Della Valle - http://emanueledellavalle.org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rgbClr val="808080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610099" y="1772910"/>
            <a:ext cx="5333655" cy="3884684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6247901" y="1774511"/>
            <a:ext cx="5334000" cy="3884684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974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Emanuele Della Valle - http://emanueledellavalle.org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0099" y="1356691"/>
            <a:ext cx="10888812" cy="4148957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chemeClr val="accent2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16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(doubl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0099" y="474391"/>
            <a:ext cx="10971804" cy="1012636"/>
          </a:xfrm>
        </p:spPr>
        <p:txBody>
          <a:bodyPr anchor="t"/>
          <a:lstStyle>
            <a:lvl1pPr>
              <a:lnSpc>
                <a:spcPct val="90000"/>
              </a:lnSpc>
              <a:defRPr baseline="0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This Is an Example of a Double Headline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Emanuele Della Valle - http://emanueledellavalle.org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0099" y="1768593"/>
            <a:ext cx="10971805" cy="3991868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rgbClr val="808080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512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066" y="151864"/>
            <a:ext cx="11798561" cy="883567"/>
          </a:xfrm>
          <a:prstGeom prst="rect">
            <a:avLst/>
          </a:prstGeom>
        </p:spPr>
        <p:txBody>
          <a:bodyPr/>
          <a:lstStyle/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84066" y="6585339"/>
            <a:ext cx="3270335" cy="218973"/>
          </a:xfrm>
          <a:prstGeom prst="rect">
            <a:avLst/>
          </a:prstGeom>
        </p:spPr>
        <p:txBody>
          <a:bodyPr/>
          <a:lstStyle/>
          <a:p>
            <a:r>
              <a:rPr lang="it-IT"/>
              <a:t>7/10/2015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7959" y="6585338"/>
            <a:ext cx="8504816" cy="2726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@manudellavalle  -  http://emanueledellavalle.org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32107" y="5826027"/>
            <a:ext cx="3245027" cy="1226793"/>
          </a:xfrm>
          <a:prstGeom prst="rect">
            <a:avLst/>
          </a:prstGeom>
        </p:spPr>
        <p:txBody>
          <a:bodyPr/>
          <a:lstStyle/>
          <a:p>
            <a:fld id="{28CD9AFD-AE92-B34B-8DB8-999659AB5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942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066" y="6585339"/>
            <a:ext cx="3270335" cy="218973"/>
          </a:xfrm>
          <a:prstGeom prst="rect">
            <a:avLst/>
          </a:prstGeom>
        </p:spPr>
        <p:txBody>
          <a:bodyPr/>
          <a:lstStyle/>
          <a:p>
            <a:r>
              <a:rPr lang="it-IT"/>
              <a:t>7/10/2015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7959" y="6585338"/>
            <a:ext cx="8504816" cy="2726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@manudellavalle  -  http://emanueledellavalle.org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32107" y="5826027"/>
            <a:ext cx="3245027" cy="1226793"/>
          </a:xfrm>
          <a:prstGeom prst="rect">
            <a:avLst/>
          </a:prstGeom>
        </p:spPr>
        <p:txBody>
          <a:bodyPr/>
          <a:lstStyle/>
          <a:p>
            <a:fld id="{28CD9AFD-AE92-B34B-8DB8-999659AB5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430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066" y="151864"/>
            <a:ext cx="11798561" cy="883567"/>
          </a:xfrm>
          <a:prstGeom prst="rect">
            <a:avLst/>
          </a:prstGeom>
        </p:spPr>
        <p:txBody>
          <a:bodyPr/>
          <a:lstStyle/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84066" y="6585339"/>
            <a:ext cx="3270335" cy="218973"/>
          </a:xfrm>
          <a:prstGeom prst="rect">
            <a:avLst/>
          </a:prstGeom>
        </p:spPr>
        <p:txBody>
          <a:bodyPr/>
          <a:lstStyle/>
          <a:p>
            <a:r>
              <a:rPr lang="it-IT"/>
              <a:t>7/10/2015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27959" y="6585338"/>
            <a:ext cx="8504816" cy="2726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@manudellavalle  -  http://emanueledellavalle.org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032107" y="5826027"/>
            <a:ext cx="3245027" cy="1226793"/>
          </a:xfrm>
          <a:prstGeom prst="rect">
            <a:avLst/>
          </a:prstGeom>
        </p:spPr>
        <p:txBody>
          <a:bodyPr/>
          <a:lstStyle/>
          <a:p>
            <a:fld id="{28CD9AFD-AE92-B34B-8DB8-999659AB5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250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E68DA-8937-44A5-901F-331301315C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6657" y="2194520"/>
            <a:ext cx="9797142" cy="190499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8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TITLE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01075AB-44C8-4AFB-AA0E-F18BDAB28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6657" y="4304252"/>
            <a:ext cx="9797142" cy="113860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rgbClr val="838CA2"/>
                </a:solidFill>
                <a:latin typeface="Titillium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SUBTITLE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5414E-2CCC-CC40-99ED-CC8A24CDAD45}"/>
              </a:ext>
            </a:extLst>
          </p:cNvPr>
          <p:cNvSpPr txBox="1"/>
          <p:nvPr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9C625-38AA-E842-988E-64BF05994AE4}"/>
              </a:ext>
            </a:extLst>
          </p:cNvPr>
          <p:cNvSpPr txBox="1"/>
          <p:nvPr userDrawn="1"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AD58DC-9BAA-E347-A70D-B5263073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4D86327-C0E4-4044-A1E0-A12845F30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5EA051-4A2C-CC4E-8D04-41B2E0315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220004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E68DA-8937-44A5-901F-331301315C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6657" y="2194521"/>
            <a:ext cx="8958943" cy="12344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8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en-US" noProof="0" dirty="0"/>
              <a:t>Ending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01075AB-44C8-4AFB-AA0E-F18BDAB28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6657" y="3603171"/>
            <a:ext cx="8958943" cy="228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rgbClr val="838CA2"/>
                </a:solidFill>
                <a:latin typeface="Titillium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SUBTITLE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5414E-2CCC-CC40-99ED-CC8A24CDAD45}"/>
              </a:ext>
            </a:extLst>
          </p:cNvPr>
          <p:cNvSpPr txBox="1"/>
          <p:nvPr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8FBE1-93CA-7641-BBC5-1AF0B7216565}"/>
              </a:ext>
            </a:extLst>
          </p:cNvPr>
          <p:cNvSpPr txBox="1"/>
          <p:nvPr userDrawn="1"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5516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F6163-F7B8-465F-93D3-F5034FE206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17575"/>
            <a:ext cx="10515600" cy="968375"/>
          </a:xfrm>
          <a:prstGeom prst="rect">
            <a:avLst/>
          </a:prstGeom>
        </p:spPr>
        <p:txBody>
          <a:bodyPr/>
          <a:lstStyle>
            <a:lvl1pPr>
              <a:defRPr sz="7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DIVIDER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B20FFA3-5016-48A2-BF51-6CFA6AC2BA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047875"/>
            <a:ext cx="10515600" cy="89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GB" dirty="0"/>
              <a:t>TITLE SLIDE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03478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E68DA-8937-44A5-901F-331301315C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6657" y="2194521"/>
            <a:ext cx="8958943" cy="12344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8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en-US" noProof="0" dirty="0"/>
              <a:t>Ending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01075AB-44C8-4AFB-AA0E-F18BDAB28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6657" y="3603171"/>
            <a:ext cx="8958943" cy="228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rgbClr val="838CA2"/>
                </a:solidFill>
                <a:latin typeface="Titillium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SUBTITLE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5414E-2CCC-CC40-99ED-CC8A24CDAD45}"/>
              </a:ext>
            </a:extLst>
          </p:cNvPr>
          <p:cNvSpPr txBox="1"/>
          <p:nvPr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8FBE1-93CA-7641-BBC5-1AF0B7216565}"/>
              </a:ext>
            </a:extLst>
          </p:cNvPr>
          <p:cNvSpPr txBox="1"/>
          <p:nvPr userDrawn="1"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92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9BF1A-AF82-E249-AA08-EA67F63F7E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E3343-0B6E-AA44-8D2F-007FF0E9F1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F7679-4D73-2146-A516-DDE4E281450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7E2CA9B-9B50-7341-90E7-9C1BAFF1D0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column layout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A0696172-62CE-3741-9836-5B4B2DFC0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41543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9BF1A-AF82-E249-AA08-EA67F63F7E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E3343-0B6E-AA44-8D2F-007FF0E9F1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F7679-4D73-2146-A516-DDE4E281450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7E2CA9B-9B50-7341-90E7-9C1BAFF1D0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column layout</a:t>
            </a:r>
          </a:p>
        </p:txBody>
      </p:sp>
    </p:spTree>
    <p:extLst>
      <p:ext uri="{BB962C8B-B14F-4D97-AF65-F5344CB8AC3E}">
        <p14:creationId xmlns:p14="http://schemas.microsoft.com/office/powerpoint/2010/main" val="3632433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2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F8728E-B7B0-EC44-A854-C7E2315EB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E69D7-6B74-A245-AF38-6D13F067ED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8D2AC-F35A-B946-8DC7-A6032E64ACB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09CBFDA-B487-D64B-80E4-6D97979B8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6"/>
            <a:ext cx="8399462" cy="1244600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Two column layout (with subtitles)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AFFAE4B-1291-5D4A-AFFC-D8B964DFC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DEC76A0E-F2F0-1F4C-BFB9-0073DA768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E87653ED-13FF-E544-9B90-307C70690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4B78046B-1F4B-B241-9A67-1421F90B92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65085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D65C4E-52AC-B242-8D06-D0AC3AC429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B83D5-A163-034C-925F-94B6316B7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839C9-B13F-C245-BB1A-EC9831A211F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5455F18-FE98-B648-99AF-785037AFD7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Two column layout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6B7817F2-927C-B346-97A2-02F3E286C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D13876FC-3C19-0F44-A2B6-75620EA68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94711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C3A7B-DE74-8F42-AE81-372B4BC45A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E7A9C-D89D-874D-A809-D19F729B9F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8906E-BA0F-3B4A-89D7-39768CDE8DD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1B687BC-688E-3B48-9734-E2DDE6F7DBB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B1E46"/>
                </a:solidFill>
                <a:latin typeface="Titillium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noProof="0" dirty="0"/>
              <a:t> Only title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9BE033F-03A5-9C4C-9299-C5366FE2F77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B1E46"/>
                </a:solidFill>
                <a:latin typeface="Titillium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noProof="0" dirty="0"/>
              <a:t> Only title</a:t>
            </a:r>
          </a:p>
        </p:txBody>
      </p:sp>
    </p:spTree>
    <p:extLst>
      <p:ext uri="{BB962C8B-B14F-4D97-AF65-F5344CB8AC3E}">
        <p14:creationId xmlns:p14="http://schemas.microsoft.com/office/powerpoint/2010/main" val="2297198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@manudellavalle - http://emanueledellavalle.org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rgbClr val="808080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5293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(doubl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0099" y="474391"/>
            <a:ext cx="10971804" cy="1012636"/>
          </a:xfrm>
        </p:spPr>
        <p:txBody>
          <a:bodyPr anchor="t"/>
          <a:lstStyle>
            <a:lvl1pPr>
              <a:lnSpc>
                <a:spcPct val="90000"/>
              </a:lnSpc>
              <a:defRPr baseline="0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This Is an Example of a Double Headline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@manudellavalle - http://emanueledellavalle.org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rgbClr val="808080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610099" y="1772910"/>
            <a:ext cx="5333655" cy="3884684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6247901" y="1774511"/>
            <a:ext cx="5334000" cy="3884684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505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@manudellavalle - http://emanueledellavalle.org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0099" y="1356691"/>
            <a:ext cx="10888812" cy="4148957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chemeClr val="accent2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631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(doubl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0099" y="474391"/>
            <a:ext cx="10971804" cy="1012636"/>
          </a:xfrm>
        </p:spPr>
        <p:txBody>
          <a:bodyPr anchor="t"/>
          <a:lstStyle>
            <a:lvl1pPr>
              <a:lnSpc>
                <a:spcPct val="90000"/>
              </a:lnSpc>
              <a:defRPr baseline="0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This Is an Example of a Double Headline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@manudellavalle - http://emanueledellavalle.org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0099" y="1768593"/>
            <a:ext cx="10971805" cy="3991868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rgbClr val="808080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6277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066" y="151864"/>
            <a:ext cx="11798561" cy="883567"/>
          </a:xfrm>
          <a:prstGeom prst="rect">
            <a:avLst/>
          </a:prstGeom>
        </p:spPr>
        <p:txBody>
          <a:bodyPr/>
          <a:lstStyle/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84066" y="6585339"/>
            <a:ext cx="3270335" cy="21897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7959" y="6585338"/>
            <a:ext cx="8504816" cy="2726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@manudellavalle - http://emanueledellavalle.org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32107" y="5826027"/>
            <a:ext cx="3245027" cy="1226793"/>
          </a:xfrm>
          <a:prstGeom prst="rect">
            <a:avLst/>
          </a:prstGeom>
        </p:spPr>
        <p:txBody>
          <a:bodyPr/>
          <a:lstStyle/>
          <a:p>
            <a:fld id="{28CD9AFD-AE92-B34B-8DB8-999659AB5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29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F6163-F7B8-465F-93D3-F5034FE206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17575"/>
            <a:ext cx="10515600" cy="968375"/>
          </a:xfrm>
          <a:prstGeom prst="rect">
            <a:avLst/>
          </a:prstGeom>
        </p:spPr>
        <p:txBody>
          <a:bodyPr/>
          <a:lstStyle>
            <a:lvl1pPr>
              <a:defRPr sz="7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DIVIDER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B20FFA3-5016-48A2-BF51-6CFA6AC2BA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047875"/>
            <a:ext cx="10515600" cy="89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GB" dirty="0"/>
              <a:t>TITLE SLIDE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66962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066" y="6585339"/>
            <a:ext cx="3270335" cy="21897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7959" y="6585338"/>
            <a:ext cx="8504816" cy="2726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@manudellavalle - http://emanueledellavalle.org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32107" y="5826027"/>
            <a:ext cx="3245027" cy="1226793"/>
          </a:xfrm>
          <a:prstGeom prst="rect">
            <a:avLst/>
          </a:prstGeom>
        </p:spPr>
        <p:txBody>
          <a:bodyPr/>
          <a:lstStyle/>
          <a:p>
            <a:fld id="{28CD9AFD-AE92-B34B-8DB8-999659AB5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751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066" y="151864"/>
            <a:ext cx="11798561" cy="883567"/>
          </a:xfrm>
          <a:prstGeom prst="rect">
            <a:avLst/>
          </a:prstGeom>
        </p:spPr>
        <p:txBody>
          <a:bodyPr/>
          <a:lstStyle/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84066" y="6585339"/>
            <a:ext cx="3270335" cy="21897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27959" y="6585338"/>
            <a:ext cx="8504816" cy="2726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@manudellavalle - http://emanueledellavalle.org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032107" y="5826027"/>
            <a:ext cx="3245027" cy="1226793"/>
          </a:xfrm>
          <a:prstGeom prst="rect">
            <a:avLst/>
          </a:prstGeom>
        </p:spPr>
        <p:txBody>
          <a:bodyPr/>
          <a:lstStyle/>
          <a:p>
            <a:fld id="{28CD9AFD-AE92-B34B-8DB8-999659AB5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0454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 2">
  <p:cSld name="1_Title and Content 2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 txBox="1">
            <a:spLocks noGrp="1"/>
          </p:cNvSpPr>
          <p:nvPr>
            <p:ph type="title"/>
          </p:nvPr>
        </p:nvSpPr>
        <p:spPr>
          <a:xfrm>
            <a:off x="623767" y="272718"/>
            <a:ext cx="10944523" cy="132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2133" b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body" idx="1"/>
          </p:nvPr>
        </p:nvSpPr>
        <p:spPr>
          <a:xfrm>
            <a:off x="623768" y="1659119"/>
            <a:ext cx="10944464" cy="452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1219170" lvl="1" indent="-45718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828754" lvl="2" indent="-43178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2438339" lvl="3" indent="-41909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▫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3047924" lvl="4" indent="-41909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6714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@manudellavalle - http://emanueledellavalle.org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60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9BF1A-AF82-E249-AA08-EA67F63F7E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E3343-0B6E-AA44-8D2F-007FF0E9F1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F7679-4D73-2146-A516-DDE4E281450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7E2CA9B-9B50-7341-90E7-9C1BAFF1D0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column layout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A0696172-62CE-3741-9836-5B4B2DFC0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1669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9BF1A-AF82-E249-AA08-EA67F63F7E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E3343-0B6E-AA44-8D2F-007FF0E9F1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F7679-4D73-2146-A516-DDE4E281450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7E2CA9B-9B50-7341-90E7-9C1BAFF1D0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column layout</a:t>
            </a:r>
          </a:p>
        </p:txBody>
      </p:sp>
    </p:spTree>
    <p:extLst>
      <p:ext uri="{BB962C8B-B14F-4D97-AF65-F5344CB8AC3E}">
        <p14:creationId xmlns:p14="http://schemas.microsoft.com/office/powerpoint/2010/main" val="858920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2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F8728E-B7B0-EC44-A854-C7E2315EB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E69D7-6B74-A245-AF38-6D13F067ED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8D2AC-F35A-B946-8DC7-A6032E64ACB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09CBFDA-B487-D64B-80E4-6D97979B8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6"/>
            <a:ext cx="8399462" cy="1244600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Two column layout (with subtitles)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AFFAE4B-1291-5D4A-AFFC-D8B964DFC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DEC76A0E-F2F0-1F4C-BFB9-0073DA768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E87653ED-13FF-E544-9B90-307C70690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4B78046B-1F4B-B241-9A67-1421F90B92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8679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D65C4E-52AC-B242-8D06-D0AC3AC429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B83D5-A163-034C-925F-94B6316B7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839C9-B13F-C245-BB1A-EC9831A211F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5455F18-FE98-B648-99AF-785037AFD7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Two column layout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6B7817F2-927C-B346-97A2-02F3E286C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D13876FC-3C19-0F44-A2B6-75620EA68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9218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C3A7B-DE74-8F42-AE81-372B4BC45A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E7A9C-D89D-874D-A809-D19F729B9F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8906E-BA0F-3B4A-89D7-39768CDE8DD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1B687BC-688E-3B48-9734-E2DDE6F7DBB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B1E46"/>
                </a:solidFill>
                <a:latin typeface="Titillium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noProof="0" dirty="0"/>
              <a:t> Only title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9BE033F-03A5-9C4C-9299-C5366FE2F77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B1E46"/>
                </a:solidFill>
                <a:latin typeface="Titillium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noProof="0" dirty="0"/>
              <a:t> Only title</a:t>
            </a:r>
          </a:p>
        </p:txBody>
      </p:sp>
    </p:spTree>
    <p:extLst>
      <p:ext uri="{BB962C8B-B14F-4D97-AF65-F5344CB8AC3E}">
        <p14:creationId xmlns:p14="http://schemas.microsoft.com/office/powerpoint/2010/main" val="344660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@manudellavalle - http://emanueledellavalle.org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231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74F3FE-495D-BA40-B983-E4525C51799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27876" y="280151"/>
            <a:ext cx="1251845" cy="92636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138386-4951-524F-A2B3-0E0D11B57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0173" y="6356350"/>
            <a:ext cx="56516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CD4DE-BA20-694E-9F55-E785439AB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5938" y="6356350"/>
            <a:ext cx="22178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CF495-4DA5-D548-9129-39F3D2C5E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960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9929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5" r:id="rId5"/>
    <p:sldLayoutId id="2147483681" r:id="rId6"/>
    <p:sldLayoutId id="2147483682" r:id="rId7"/>
    <p:sldLayoutId id="2147483683" r:id="rId8"/>
    <p:sldLayoutId id="2147483684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138386-4951-524F-A2B3-0E0D11B57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0173" y="6356350"/>
            <a:ext cx="56516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CD4DE-BA20-694E-9F55-E785439AB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5938" y="6356350"/>
            <a:ext cx="22178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CF495-4DA5-D548-9129-39F3D2C5E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960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9487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pexels-2286921/?utm_source=link-attribution&amp;utm_medium=referral&amp;utm_campaign=image&amp;utm_content=1839924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hyperlink" Target="https://pixabay.com/?utm_source=link-attribution&amp;utm_medium=referral&amp;utm_campaign=image&amp;utm_content=1839924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customXml" Target="../ink/ink10.xml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48.png"/><Relationship Id="rId50" Type="http://schemas.openxmlformats.org/officeDocument/2006/relationships/customXml" Target="../ink/ink25.xml"/><Relationship Id="rId55" Type="http://schemas.openxmlformats.org/officeDocument/2006/relationships/image" Target="../media/image52.png"/><Relationship Id="rId63" Type="http://schemas.openxmlformats.org/officeDocument/2006/relationships/image" Target="../media/image56.png"/><Relationship Id="rId7" Type="http://schemas.openxmlformats.org/officeDocument/2006/relationships/customXml" Target="../ink/ink3.xml"/><Relationship Id="rId2" Type="http://schemas.openxmlformats.org/officeDocument/2006/relationships/image" Target="../media/image15.png"/><Relationship Id="rId16" Type="http://schemas.openxmlformats.org/officeDocument/2006/relationships/image" Target="../media/image33.png"/><Relationship Id="rId29" Type="http://schemas.openxmlformats.org/officeDocument/2006/relationships/image" Target="../media/image39.png"/><Relationship Id="rId11" Type="http://schemas.openxmlformats.org/officeDocument/2006/relationships/customXml" Target="../ink/ink5.xml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43.png"/><Relationship Id="rId40" Type="http://schemas.openxmlformats.org/officeDocument/2006/relationships/customXml" Target="../ink/ink20.xml"/><Relationship Id="rId45" Type="http://schemas.openxmlformats.org/officeDocument/2006/relationships/image" Target="../media/image47.png"/><Relationship Id="rId53" Type="http://schemas.openxmlformats.org/officeDocument/2006/relationships/image" Target="../media/image51.png"/><Relationship Id="rId58" Type="http://schemas.openxmlformats.org/officeDocument/2006/relationships/customXml" Target="../ink/ink29.xml"/><Relationship Id="rId66" Type="http://schemas.openxmlformats.org/officeDocument/2006/relationships/customXml" Target="../ink/ink33.xml"/><Relationship Id="rId5" Type="http://schemas.openxmlformats.org/officeDocument/2006/relationships/customXml" Target="../ink/ink2.xml"/><Relationship Id="rId61" Type="http://schemas.openxmlformats.org/officeDocument/2006/relationships/image" Target="../media/image55.png"/><Relationship Id="rId19" Type="http://schemas.openxmlformats.org/officeDocument/2006/relationships/customXml" Target="../ink/ink9.xml"/><Relationship Id="rId14" Type="http://schemas.openxmlformats.org/officeDocument/2006/relationships/image" Target="../media/image32.png"/><Relationship Id="rId22" Type="http://schemas.openxmlformats.org/officeDocument/2006/relationships/customXml" Target="../ink/ink11.xml"/><Relationship Id="rId27" Type="http://schemas.openxmlformats.org/officeDocument/2006/relationships/image" Target="../media/image38.png"/><Relationship Id="rId30" Type="http://schemas.openxmlformats.org/officeDocument/2006/relationships/customXml" Target="../ink/ink15.xml"/><Relationship Id="rId35" Type="http://schemas.openxmlformats.org/officeDocument/2006/relationships/image" Target="../media/image42.png"/><Relationship Id="rId43" Type="http://schemas.openxmlformats.org/officeDocument/2006/relationships/image" Target="../media/image46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8" Type="http://schemas.openxmlformats.org/officeDocument/2006/relationships/image" Target="../media/image29.png"/><Relationship Id="rId51" Type="http://schemas.openxmlformats.org/officeDocument/2006/relationships/image" Target="../media/image50.png"/><Relationship Id="rId3" Type="http://schemas.openxmlformats.org/officeDocument/2006/relationships/customXml" Target="../ink/ink1.xml"/><Relationship Id="rId12" Type="http://schemas.openxmlformats.org/officeDocument/2006/relationships/image" Target="../media/image31.png"/><Relationship Id="rId17" Type="http://schemas.openxmlformats.org/officeDocument/2006/relationships/customXml" Target="../ink/ink8.xml"/><Relationship Id="rId25" Type="http://schemas.openxmlformats.org/officeDocument/2006/relationships/image" Target="../media/image37.png"/><Relationship Id="rId33" Type="http://schemas.openxmlformats.org/officeDocument/2006/relationships/image" Target="../media/image41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54.png"/><Relationship Id="rId67" Type="http://schemas.openxmlformats.org/officeDocument/2006/relationships/image" Target="../media/image58.png"/><Relationship Id="rId20" Type="http://schemas.openxmlformats.org/officeDocument/2006/relationships/image" Target="../media/image35.png"/><Relationship Id="rId41" Type="http://schemas.openxmlformats.org/officeDocument/2006/relationships/image" Target="../media/image45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5" Type="http://schemas.openxmlformats.org/officeDocument/2006/relationships/customXml" Target="../ink/ink7.xml"/><Relationship Id="rId23" Type="http://schemas.openxmlformats.org/officeDocument/2006/relationships/image" Target="../media/image36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49.png"/><Relationship Id="rId57" Type="http://schemas.openxmlformats.org/officeDocument/2006/relationships/image" Target="../media/image53.png"/><Relationship Id="rId10" Type="http://schemas.openxmlformats.org/officeDocument/2006/relationships/image" Target="../media/image30.png"/><Relationship Id="rId31" Type="http://schemas.openxmlformats.org/officeDocument/2006/relationships/image" Target="../media/image40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57.png"/><Relationship Id="rId4" Type="http://schemas.openxmlformats.org/officeDocument/2006/relationships/image" Target="../media/image27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34.png"/><Relationship Id="rId3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2.xml"/><Relationship Id="rId21" Type="http://schemas.openxmlformats.org/officeDocument/2006/relationships/image" Target="../media/image68.png"/><Relationship Id="rId324" Type="http://schemas.openxmlformats.org/officeDocument/2006/relationships/customXml" Target="../ink/ink274.xml"/><Relationship Id="rId531" Type="http://schemas.openxmlformats.org/officeDocument/2006/relationships/image" Target="../media/image223.png"/><Relationship Id="rId170" Type="http://schemas.openxmlformats.org/officeDocument/2006/relationships/customXml" Target="../ink/ink120.xml"/><Relationship Id="rId268" Type="http://schemas.openxmlformats.org/officeDocument/2006/relationships/customXml" Target="../ink/ink218.xml"/><Relationship Id="rId475" Type="http://schemas.openxmlformats.org/officeDocument/2006/relationships/customXml" Target="../ink/ink368.xml"/><Relationship Id="rId32" Type="http://schemas.openxmlformats.org/officeDocument/2006/relationships/customXml" Target="../ink/ink49.xml"/><Relationship Id="rId128" Type="http://schemas.openxmlformats.org/officeDocument/2006/relationships/image" Target="../media/image120.png"/><Relationship Id="rId335" Type="http://schemas.openxmlformats.org/officeDocument/2006/relationships/customXml" Target="../ink/ink285.xml"/><Relationship Id="rId542" Type="http://schemas.openxmlformats.org/officeDocument/2006/relationships/customXml" Target="../ink/ink403.xml"/><Relationship Id="rId181" Type="http://schemas.openxmlformats.org/officeDocument/2006/relationships/customXml" Target="../ink/ink131.xml"/><Relationship Id="rId402" Type="http://schemas.openxmlformats.org/officeDocument/2006/relationships/customXml" Target="../ink/ink319.xml"/><Relationship Id="rId279" Type="http://schemas.openxmlformats.org/officeDocument/2006/relationships/customXml" Target="../ink/ink229.xml"/><Relationship Id="rId486" Type="http://schemas.openxmlformats.org/officeDocument/2006/relationships/image" Target="../media/image201.png"/><Relationship Id="rId43" Type="http://schemas.openxmlformats.org/officeDocument/2006/relationships/image" Target="../media/image79.png"/><Relationship Id="rId139" Type="http://schemas.openxmlformats.org/officeDocument/2006/relationships/customXml" Target="../ink/ink103.xml"/><Relationship Id="rId346" Type="http://schemas.openxmlformats.org/officeDocument/2006/relationships/customXml" Target="../ink/ink291.xml"/><Relationship Id="rId553" Type="http://schemas.openxmlformats.org/officeDocument/2006/relationships/customXml" Target="../ink/ink414.xml"/><Relationship Id="rId192" Type="http://schemas.openxmlformats.org/officeDocument/2006/relationships/customXml" Target="../ink/ink142.xml"/><Relationship Id="rId206" Type="http://schemas.openxmlformats.org/officeDocument/2006/relationships/customXml" Target="../ink/ink156.xml"/><Relationship Id="rId413" Type="http://schemas.openxmlformats.org/officeDocument/2006/relationships/image" Target="../media/image177.png"/><Relationship Id="rId497" Type="http://schemas.openxmlformats.org/officeDocument/2006/relationships/customXml" Target="../ink/ink379.xml"/><Relationship Id="rId357" Type="http://schemas.openxmlformats.org/officeDocument/2006/relationships/image" Target="../media/image149.png"/><Relationship Id="rId54" Type="http://schemas.openxmlformats.org/officeDocument/2006/relationships/customXml" Target="../ink/ink60.xml"/><Relationship Id="rId217" Type="http://schemas.openxmlformats.org/officeDocument/2006/relationships/customXml" Target="../ink/ink167.xml"/><Relationship Id="rId564" Type="http://schemas.openxmlformats.org/officeDocument/2006/relationships/customXml" Target="../ink/ink425.xml"/><Relationship Id="rId424" Type="http://schemas.openxmlformats.org/officeDocument/2006/relationships/image" Target="../media/image182.png"/><Relationship Id="rId270" Type="http://schemas.openxmlformats.org/officeDocument/2006/relationships/customXml" Target="../ink/ink220.xml"/><Relationship Id="rId65" Type="http://schemas.openxmlformats.org/officeDocument/2006/relationships/image" Target="../media/image90.png"/><Relationship Id="rId130" Type="http://schemas.openxmlformats.org/officeDocument/2006/relationships/image" Target="../media/image121.png"/><Relationship Id="rId368" Type="http://schemas.openxmlformats.org/officeDocument/2006/relationships/customXml" Target="../ink/ink302.xml"/><Relationship Id="rId575" Type="http://schemas.openxmlformats.org/officeDocument/2006/relationships/customXml" Target="../ink/ink434.xml"/><Relationship Id="rId228" Type="http://schemas.openxmlformats.org/officeDocument/2006/relationships/customXml" Target="../ink/ink178.xml"/><Relationship Id="rId435" Type="http://schemas.openxmlformats.org/officeDocument/2006/relationships/image" Target="../media/image187.png"/><Relationship Id="rId281" Type="http://schemas.openxmlformats.org/officeDocument/2006/relationships/customXml" Target="../ink/ink231.xml"/><Relationship Id="rId502" Type="http://schemas.openxmlformats.org/officeDocument/2006/relationships/image" Target="../media/image209.png"/><Relationship Id="rId76" Type="http://schemas.openxmlformats.org/officeDocument/2006/relationships/customXml" Target="../ink/ink71.xml"/><Relationship Id="rId141" Type="http://schemas.openxmlformats.org/officeDocument/2006/relationships/customXml" Target="../ink/ink104.xml"/><Relationship Id="rId379" Type="http://schemas.openxmlformats.org/officeDocument/2006/relationships/image" Target="../media/image160.png"/><Relationship Id="rId586" Type="http://schemas.openxmlformats.org/officeDocument/2006/relationships/image" Target="../media/image235.png"/><Relationship Id="rId7" Type="http://schemas.openxmlformats.org/officeDocument/2006/relationships/image" Target="../media/image61.png"/><Relationship Id="rId239" Type="http://schemas.openxmlformats.org/officeDocument/2006/relationships/customXml" Target="../ink/ink189.xml"/><Relationship Id="rId446" Type="http://schemas.openxmlformats.org/officeDocument/2006/relationships/customXml" Target="../ink/ink342.xml"/><Relationship Id="rId292" Type="http://schemas.openxmlformats.org/officeDocument/2006/relationships/customXml" Target="../ink/ink242.xml"/><Relationship Id="rId306" Type="http://schemas.openxmlformats.org/officeDocument/2006/relationships/customXml" Target="../ink/ink256.xml"/><Relationship Id="rId45" Type="http://schemas.openxmlformats.org/officeDocument/2006/relationships/image" Target="../media/image80.png"/><Relationship Id="rId87" Type="http://schemas.openxmlformats.org/officeDocument/2006/relationships/image" Target="../media/image33.png"/><Relationship Id="rId110" Type="http://schemas.openxmlformats.org/officeDocument/2006/relationships/image" Target="../media/image111.png"/><Relationship Id="rId348" Type="http://schemas.openxmlformats.org/officeDocument/2006/relationships/customXml" Target="../ink/ink292.xml"/><Relationship Id="rId513" Type="http://schemas.openxmlformats.org/officeDocument/2006/relationships/customXml" Target="../ink/ink387.xml"/><Relationship Id="rId555" Type="http://schemas.openxmlformats.org/officeDocument/2006/relationships/customXml" Target="../ink/ink416.xml"/><Relationship Id="rId152" Type="http://schemas.openxmlformats.org/officeDocument/2006/relationships/customXml" Target="../ink/ink110.xml"/><Relationship Id="rId194" Type="http://schemas.openxmlformats.org/officeDocument/2006/relationships/customXml" Target="../ink/ink144.xml"/><Relationship Id="rId208" Type="http://schemas.openxmlformats.org/officeDocument/2006/relationships/customXml" Target="../ink/ink158.xml"/><Relationship Id="rId415" Type="http://schemas.openxmlformats.org/officeDocument/2006/relationships/customXml" Target="../ink/ink326.xml"/><Relationship Id="rId457" Type="http://schemas.openxmlformats.org/officeDocument/2006/relationships/customXml" Target="../ink/ink352.xml"/><Relationship Id="rId261" Type="http://schemas.openxmlformats.org/officeDocument/2006/relationships/customXml" Target="../ink/ink211.xml"/><Relationship Id="rId499" Type="http://schemas.openxmlformats.org/officeDocument/2006/relationships/customXml" Target="../ink/ink380.xml"/><Relationship Id="rId14" Type="http://schemas.openxmlformats.org/officeDocument/2006/relationships/customXml" Target="../ink/ink40.xml"/><Relationship Id="rId56" Type="http://schemas.openxmlformats.org/officeDocument/2006/relationships/customXml" Target="../ink/ink61.xml"/><Relationship Id="rId317" Type="http://schemas.openxmlformats.org/officeDocument/2006/relationships/customXml" Target="../ink/ink267.xml"/><Relationship Id="rId359" Type="http://schemas.openxmlformats.org/officeDocument/2006/relationships/image" Target="../media/image150.png"/><Relationship Id="rId524" Type="http://schemas.openxmlformats.org/officeDocument/2006/relationships/image" Target="../media/image220.png"/><Relationship Id="rId566" Type="http://schemas.openxmlformats.org/officeDocument/2006/relationships/customXml" Target="../ink/ink427.xml"/><Relationship Id="rId98" Type="http://schemas.openxmlformats.org/officeDocument/2006/relationships/customXml" Target="../ink/ink82.xml"/><Relationship Id="rId121" Type="http://schemas.openxmlformats.org/officeDocument/2006/relationships/customXml" Target="../ink/ink94.xml"/><Relationship Id="rId163" Type="http://schemas.openxmlformats.org/officeDocument/2006/relationships/image" Target="../media/image136.png"/><Relationship Id="rId219" Type="http://schemas.openxmlformats.org/officeDocument/2006/relationships/customXml" Target="../ink/ink169.xml"/><Relationship Id="rId370" Type="http://schemas.openxmlformats.org/officeDocument/2006/relationships/customXml" Target="../ink/ink303.xml"/><Relationship Id="rId426" Type="http://schemas.openxmlformats.org/officeDocument/2006/relationships/image" Target="../media/image183.png"/><Relationship Id="rId230" Type="http://schemas.openxmlformats.org/officeDocument/2006/relationships/customXml" Target="../ink/ink180.xml"/><Relationship Id="rId468" Type="http://schemas.openxmlformats.org/officeDocument/2006/relationships/customXml" Target="../ink/ink363.xml"/><Relationship Id="rId25" Type="http://schemas.openxmlformats.org/officeDocument/2006/relationships/image" Target="../media/image70.png"/><Relationship Id="rId67" Type="http://schemas.openxmlformats.org/officeDocument/2006/relationships/image" Target="../media/image91.png"/><Relationship Id="rId272" Type="http://schemas.openxmlformats.org/officeDocument/2006/relationships/customXml" Target="../ink/ink222.xml"/><Relationship Id="rId328" Type="http://schemas.openxmlformats.org/officeDocument/2006/relationships/customXml" Target="../ink/ink278.xml"/><Relationship Id="rId535" Type="http://schemas.openxmlformats.org/officeDocument/2006/relationships/image" Target="../media/image225.png"/><Relationship Id="rId577" Type="http://schemas.openxmlformats.org/officeDocument/2006/relationships/customXml" Target="../ink/ink435.xml"/><Relationship Id="rId132" Type="http://schemas.openxmlformats.org/officeDocument/2006/relationships/image" Target="../media/image122.png"/><Relationship Id="rId174" Type="http://schemas.openxmlformats.org/officeDocument/2006/relationships/customXml" Target="../ink/ink124.xml"/><Relationship Id="rId381" Type="http://schemas.openxmlformats.org/officeDocument/2006/relationships/image" Target="../media/image161.png"/><Relationship Id="rId241" Type="http://schemas.openxmlformats.org/officeDocument/2006/relationships/customXml" Target="../ink/ink191.xml"/><Relationship Id="rId437" Type="http://schemas.openxmlformats.org/officeDocument/2006/relationships/image" Target="../media/image188.png"/><Relationship Id="rId479" Type="http://schemas.openxmlformats.org/officeDocument/2006/relationships/customXml" Target="../ink/ink370.xml"/><Relationship Id="rId36" Type="http://schemas.openxmlformats.org/officeDocument/2006/relationships/customXml" Target="../ink/ink51.xml"/><Relationship Id="rId283" Type="http://schemas.openxmlformats.org/officeDocument/2006/relationships/customXml" Target="../ink/ink233.xml"/><Relationship Id="rId339" Type="http://schemas.openxmlformats.org/officeDocument/2006/relationships/image" Target="../media/image140.png"/><Relationship Id="rId490" Type="http://schemas.openxmlformats.org/officeDocument/2006/relationships/image" Target="../media/image203.png"/><Relationship Id="rId504" Type="http://schemas.openxmlformats.org/officeDocument/2006/relationships/image" Target="../media/image210.png"/><Relationship Id="rId546" Type="http://schemas.openxmlformats.org/officeDocument/2006/relationships/customXml" Target="../ink/ink407.xml"/><Relationship Id="rId78" Type="http://schemas.openxmlformats.org/officeDocument/2006/relationships/customXml" Target="../ink/ink72.xml"/><Relationship Id="rId101" Type="http://schemas.openxmlformats.org/officeDocument/2006/relationships/image" Target="../media/image107.png"/><Relationship Id="rId143" Type="http://schemas.openxmlformats.org/officeDocument/2006/relationships/customXml" Target="../ink/ink105.xml"/><Relationship Id="rId185" Type="http://schemas.openxmlformats.org/officeDocument/2006/relationships/customXml" Target="../ink/ink135.xml"/><Relationship Id="rId350" Type="http://schemas.openxmlformats.org/officeDocument/2006/relationships/customXml" Target="../ink/ink293.xml"/><Relationship Id="rId406" Type="http://schemas.openxmlformats.org/officeDocument/2006/relationships/customXml" Target="../ink/ink321.xml"/><Relationship Id="rId588" Type="http://schemas.openxmlformats.org/officeDocument/2006/relationships/image" Target="../media/image236.png"/><Relationship Id="rId9" Type="http://schemas.openxmlformats.org/officeDocument/2006/relationships/image" Target="../media/image62.png"/><Relationship Id="rId210" Type="http://schemas.openxmlformats.org/officeDocument/2006/relationships/customXml" Target="../ink/ink160.xml"/><Relationship Id="rId392" Type="http://schemas.openxmlformats.org/officeDocument/2006/relationships/customXml" Target="../ink/ink314.xml"/><Relationship Id="rId448" Type="http://schemas.openxmlformats.org/officeDocument/2006/relationships/customXml" Target="../ink/ink343.xml"/><Relationship Id="rId252" Type="http://schemas.openxmlformats.org/officeDocument/2006/relationships/customXml" Target="../ink/ink202.xml"/><Relationship Id="rId294" Type="http://schemas.openxmlformats.org/officeDocument/2006/relationships/customXml" Target="../ink/ink244.xml"/><Relationship Id="rId308" Type="http://schemas.openxmlformats.org/officeDocument/2006/relationships/customXml" Target="../ink/ink258.xml"/><Relationship Id="rId515" Type="http://schemas.openxmlformats.org/officeDocument/2006/relationships/customXml" Target="../ink/ink388.xml"/><Relationship Id="rId47" Type="http://schemas.openxmlformats.org/officeDocument/2006/relationships/image" Target="../media/image81.png"/><Relationship Id="rId89" Type="http://schemas.openxmlformats.org/officeDocument/2006/relationships/image" Target="../media/image101.png"/><Relationship Id="rId112" Type="http://schemas.openxmlformats.org/officeDocument/2006/relationships/image" Target="../media/image112.png"/><Relationship Id="rId154" Type="http://schemas.openxmlformats.org/officeDocument/2006/relationships/customXml" Target="../ink/ink111.xml"/><Relationship Id="rId361" Type="http://schemas.openxmlformats.org/officeDocument/2006/relationships/image" Target="../media/image151.png"/><Relationship Id="rId557" Type="http://schemas.openxmlformats.org/officeDocument/2006/relationships/customXml" Target="../ink/ink418.xml"/><Relationship Id="rId196" Type="http://schemas.openxmlformats.org/officeDocument/2006/relationships/customXml" Target="../ink/ink146.xml"/><Relationship Id="rId417" Type="http://schemas.openxmlformats.org/officeDocument/2006/relationships/customXml" Target="../ink/ink327.xml"/><Relationship Id="rId459" Type="http://schemas.openxmlformats.org/officeDocument/2006/relationships/customXml" Target="../ink/ink354.xml"/><Relationship Id="rId16" Type="http://schemas.openxmlformats.org/officeDocument/2006/relationships/customXml" Target="../ink/ink41.xml"/><Relationship Id="rId221" Type="http://schemas.openxmlformats.org/officeDocument/2006/relationships/customXml" Target="../ink/ink171.xml"/><Relationship Id="rId263" Type="http://schemas.openxmlformats.org/officeDocument/2006/relationships/customXml" Target="../ink/ink213.xml"/><Relationship Id="rId319" Type="http://schemas.openxmlformats.org/officeDocument/2006/relationships/customXml" Target="../ink/ink269.xml"/><Relationship Id="rId470" Type="http://schemas.openxmlformats.org/officeDocument/2006/relationships/customXml" Target="../ink/ink365.xml"/><Relationship Id="rId526" Type="http://schemas.openxmlformats.org/officeDocument/2006/relationships/image" Target="../media/image221.png"/><Relationship Id="rId58" Type="http://schemas.openxmlformats.org/officeDocument/2006/relationships/customXml" Target="../ink/ink62.xml"/><Relationship Id="rId123" Type="http://schemas.openxmlformats.org/officeDocument/2006/relationships/customXml" Target="../ink/ink95.xml"/><Relationship Id="rId330" Type="http://schemas.openxmlformats.org/officeDocument/2006/relationships/customXml" Target="../ink/ink280.xml"/><Relationship Id="rId568" Type="http://schemas.openxmlformats.org/officeDocument/2006/relationships/customXml" Target="../ink/ink429.xml"/><Relationship Id="rId165" Type="http://schemas.openxmlformats.org/officeDocument/2006/relationships/image" Target="../media/image137.png"/><Relationship Id="rId372" Type="http://schemas.openxmlformats.org/officeDocument/2006/relationships/customXml" Target="../ink/ink304.xml"/><Relationship Id="rId428" Type="http://schemas.openxmlformats.org/officeDocument/2006/relationships/image" Target="../media/image184.png"/><Relationship Id="rId232" Type="http://schemas.openxmlformats.org/officeDocument/2006/relationships/customXml" Target="../ink/ink182.xml"/><Relationship Id="rId274" Type="http://schemas.openxmlformats.org/officeDocument/2006/relationships/customXml" Target="../ink/ink224.xml"/><Relationship Id="rId481" Type="http://schemas.openxmlformats.org/officeDocument/2006/relationships/customXml" Target="../ink/ink371.xml"/><Relationship Id="rId27" Type="http://schemas.openxmlformats.org/officeDocument/2006/relationships/image" Target="../media/image71.png"/><Relationship Id="rId69" Type="http://schemas.openxmlformats.org/officeDocument/2006/relationships/image" Target="../media/image92.png"/><Relationship Id="rId134" Type="http://schemas.openxmlformats.org/officeDocument/2006/relationships/image" Target="../media/image123.png"/><Relationship Id="rId537" Type="http://schemas.openxmlformats.org/officeDocument/2006/relationships/image" Target="../media/image226.png"/><Relationship Id="rId579" Type="http://schemas.openxmlformats.org/officeDocument/2006/relationships/customXml" Target="../ink/ink436.xml"/><Relationship Id="rId80" Type="http://schemas.openxmlformats.org/officeDocument/2006/relationships/customXml" Target="../ink/ink73.xml"/><Relationship Id="rId176" Type="http://schemas.openxmlformats.org/officeDocument/2006/relationships/customXml" Target="../ink/ink126.xml"/><Relationship Id="rId341" Type="http://schemas.openxmlformats.org/officeDocument/2006/relationships/image" Target="../media/image141.png"/><Relationship Id="rId383" Type="http://schemas.openxmlformats.org/officeDocument/2006/relationships/image" Target="../media/image162.png"/><Relationship Id="rId439" Type="http://schemas.openxmlformats.org/officeDocument/2006/relationships/image" Target="../media/image189.png"/><Relationship Id="rId590" Type="http://schemas.openxmlformats.org/officeDocument/2006/relationships/image" Target="../media/image237.png"/><Relationship Id="rId201" Type="http://schemas.openxmlformats.org/officeDocument/2006/relationships/customXml" Target="../ink/ink151.xml"/><Relationship Id="rId243" Type="http://schemas.openxmlformats.org/officeDocument/2006/relationships/customXml" Target="../ink/ink193.xml"/><Relationship Id="rId285" Type="http://schemas.openxmlformats.org/officeDocument/2006/relationships/customXml" Target="../ink/ink235.xml"/><Relationship Id="rId450" Type="http://schemas.openxmlformats.org/officeDocument/2006/relationships/customXml" Target="../ink/ink345.xml"/><Relationship Id="rId506" Type="http://schemas.openxmlformats.org/officeDocument/2006/relationships/image" Target="../media/image211.png"/><Relationship Id="rId38" Type="http://schemas.openxmlformats.org/officeDocument/2006/relationships/customXml" Target="../ink/ink52.xml"/><Relationship Id="rId103" Type="http://schemas.openxmlformats.org/officeDocument/2006/relationships/customXml" Target="../ink/ink85.xml"/><Relationship Id="rId310" Type="http://schemas.openxmlformats.org/officeDocument/2006/relationships/customXml" Target="../ink/ink260.xml"/><Relationship Id="rId492" Type="http://schemas.openxmlformats.org/officeDocument/2006/relationships/image" Target="../media/image204.png"/><Relationship Id="rId548" Type="http://schemas.openxmlformats.org/officeDocument/2006/relationships/customXml" Target="../ink/ink409.xml"/><Relationship Id="rId91" Type="http://schemas.openxmlformats.org/officeDocument/2006/relationships/image" Target="../media/image102.png"/><Relationship Id="rId145" Type="http://schemas.openxmlformats.org/officeDocument/2006/relationships/customXml" Target="../ink/ink106.xml"/><Relationship Id="rId187" Type="http://schemas.openxmlformats.org/officeDocument/2006/relationships/customXml" Target="../ink/ink137.xml"/><Relationship Id="rId352" Type="http://schemas.openxmlformats.org/officeDocument/2006/relationships/customXml" Target="../ink/ink294.xml"/><Relationship Id="rId394" Type="http://schemas.openxmlformats.org/officeDocument/2006/relationships/customXml" Target="../ink/ink315.xml"/><Relationship Id="rId408" Type="http://schemas.openxmlformats.org/officeDocument/2006/relationships/customXml" Target="../ink/ink322.xml"/><Relationship Id="rId212" Type="http://schemas.openxmlformats.org/officeDocument/2006/relationships/customXml" Target="../ink/ink162.xml"/><Relationship Id="rId254" Type="http://schemas.openxmlformats.org/officeDocument/2006/relationships/customXml" Target="../ink/ink204.xml"/><Relationship Id="rId49" Type="http://schemas.openxmlformats.org/officeDocument/2006/relationships/image" Target="../media/image82.png"/><Relationship Id="rId114" Type="http://schemas.openxmlformats.org/officeDocument/2006/relationships/image" Target="../media/image113.png"/><Relationship Id="rId296" Type="http://schemas.openxmlformats.org/officeDocument/2006/relationships/customXml" Target="../ink/ink246.xml"/><Relationship Id="rId461" Type="http://schemas.openxmlformats.org/officeDocument/2006/relationships/customXml" Target="../ink/ink356.xml"/><Relationship Id="rId517" Type="http://schemas.openxmlformats.org/officeDocument/2006/relationships/customXml" Target="../ink/ink389.xml"/><Relationship Id="rId559" Type="http://schemas.openxmlformats.org/officeDocument/2006/relationships/customXml" Target="../ink/ink420.xml"/><Relationship Id="rId60" Type="http://schemas.openxmlformats.org/officeDocument/2006/relationships/customXml" Target="../ink/ink63.xml"/><Relationship Id="rId156" Type="http://schemas.openxmlformats.org/officeDocument/2006/relationships/customXml" Target="../ink/ink112.xml"/><Relationship Id="rId198" Type="http://schemas.openxmlformats.org/officeDocument/2006/relationships/customXml" Target="../ink/ink148.xml"/><Relationship Id="rId321" Type="http://schemas.openxmlformats.org/officeDocument/2006/relationships/customXml" Target="../ink/ink271.xml"/><Relationship Id="rId363" Type="http://schemas.openxmlformats.org/officeDocument/2006/relationships/image" Target="../media/image152.png"/><Relationship Id="rId419" Type="http://schemas.openxmlformats.org/officeDocument/2006/relationships/customXml" Target="../ink/ink328.xml"/><Relationship Id="rId570" Type="http://schemas.openxmlformats.org/officeDocument/2006/relationships/customXml" Target="../ink/ink431.xml"/><Relationship Id="rId223" Type="http://schemas.openxmlformats.org/officeDocument/2006/relationships/customXml" Target="../ink/ink173.xml"/><Relationship Id="rId430" Type="http://schemas.openxmlformats.org/officeDocument/2006/relationships/image" Target="../media/image185.png"/><Relationship Id="rId18" Type="http://schemas.openxmlformats.org/officeDocument/2006/relationships/customXml" Target="../ink/ink42.xml"/><Relationship Id="rId265" Type="http://schemas.openxmlformats.org/officeDocument/2006/relationships/customXml" Target="../ink/ink215.xml"/><Relationship Id="rId472" Type="http://schemas.openxmlformats.org/officeDocument/2006/relationships/image" Target="../media/image194.png"/><Relationship Id="rId528" Type="http://schemas.openxmlformats.org/officeDocument/2006/relationships/image" Target="../media/image222.png"/><Relationship Id="rId125" Type="http://schemas.openxmlformats.org/officeDocument/2006/relationships/customXml" Target="../ink/ink96.xml"/><Relationship Id="rId167" Type="http://schemas.openxmlformats.org/officeDocument/2006/relationships/image" Target="../media/image138.png"/><Relationship Id="rId332" Type="http://schemas.openxmlformats.org/officeDocument/2006/relationships/customXml" Target="../ink/ink282.xml"/><Relationship Id="rId374" Type="http://schemas.openxmlformats.org/officeDocument/2006/relationships/customXml" Target="../ink/ink305.xml"/><Relationship Id="rId581" Type="http://schemas.openxmlformats.org/officeDocument/2006/relationships/customXml" Target="../ink/ink437.xml"/><Relationship Id="rId71" Type="http://schemas.openxmlformats.org/officeDocument/2006/relationships/image" Target="../media/image93.png"/><Relationship Id="rId234" Type="http://schemas.openxmlformats.org/officeDocument/2006/relationships/customXml" Target="../ink/ink184.xml"/><Relationship Id="rId2" Type="http://schemas.openxmlformats.org/officeDocument/2006/relationships/customXml" Target="../ink/ink34.xml"/><Relationship Id="rId29" Type="http://schemas.openxmlformats.org/officeDocument/2006/relationships/image" Target="../media/image72.png"/><Relationship Id="rId276" Type="http://schemas.openxmlformats.org/officeDocument/2006/relationships/customXml" Target="../ink/ink226.xml"/><Relationship Id="rId441" Type="http://schemas.openxmlformats.org/officeDocument/2006/relationships/image" Target="../media/image190.png"/><Relationship Id="rId483" Type="http://schemas.openxmlformats.org/officeDocument/2006/relationships/customXml" Target="../ink/ink372.xml"/><Relationship Id="rId539" Type="http://schemas.openxmlformats.org/officeDocument/2006/relationships/image" Target="../media/image227.png"/><Relationship Id="rId40" Type="http://schemas.openxmlformats.org/officeDocument/2006/relationships/customXml" Target="../ink/ink53.xml"/><Relationship Id="rId136" Type="http://schemas.openxmlformats.org/officeDocument/2006/relationships/image" Target="../media/image124.png"/><Relationship Id="rId178" Type="http://schemas.openxmlformats.org/officeDocument/2006/relationships/customXml" Target="../ink/ink128.xml"/><Relationship Id="rId301" Type="http://schemas.openxmlformats.org/officeDocument/2006/relationships/customXml" Target="../ink/ink251.xml"/><Relationship Id="rId343" Type="http://schemas.openxmlformats.org/officeDocument/2006/relationships/image" Target="../media/image142.png"/><Relationship Id="rId550" Type="http://schemas.openxmlformats.org/officeDocument/2006/relationships/customXml" Target="../ink/ink411.xml"/><Relationship Id="rId82" Type="http://schemas.openxmlformats.org/officeDocument/2006/relationships/customXml" Target="../ink/ink74.xml"/><Relationship Id="rId203" Type="http://schemas.openxmlformats.org/officeDocument/2006/relationships/customXml" Target="../ink/ink153.xml"/><Relationship Id="rId385" Type="http://schemas.openxmlformats.org/officeDocument/2006/relationships/image" Target="../media/image163.png"/><Relationship Id="rId592" Type="http://schemas.openxmlformats.org/officeDocument/2006/relationships/image" Target="../media/image238.png"/><Relationship Id="rId245" Type="http://schemas.openxmlformats.org/officeDocument/2006/relationships/customXml" Target="../ink/ink195.xml"/><Relationship Id="rId287" Type="http://schemas.openxmlformats.org/officeDocument/2006/relationships/customXml" Target="../ink/ink237.xml"/><Relationship Id="rId410" Type="http://schemas.openxmlformats.org/officeDocument/2006/relationships/customXml" Target="../ink/ink323.xml"/><Relationship Id="rId452" Type="http://schemas.openxmlformats.org/officeDocument/2006/relationships/customXml" Target="../ink/ink347.xml"/><Relationship Id="rId494" Type="http://schemas.openxmlformats.org/officeDocument/2006/relationships/image" Target="../media/image205.png"/><Relationship Id="rId508" Type="http://schemas.openxmlformats.org/officeDocument/2006/relationships/image" Target="../media/image212.png"/><Relationship Id="rId105" Type="http://schemas.openxmlformats.org/officeDocument/2006/relationships/customXml" Target="../ink/ink86.xml"/><Relationship Id="rId147" Type="http://schemas.openxmlformats.org/officeDocument/2006/relationships/image" Target="../media/image129.png"/><Relationship Id="rId312" Type="http://schemas.openxmlformats.org/officeDocument/2006/relationships/customXml" Target="../ink/ink262.xml"/><Relationship Id="rId354" Type="http://schemas.openxmlformats.org/officeDocument/2006/relationships/customXml" Target="../ink/ink295.xml"/><Relationship Id="rId51" Type="http://schemas.openxmlformats.org/officeDocument/2006/relationships/image" Target="../media/image83.png"/><Relationship Id="rId93" Type="http://schemas.openxmlformats.org/officeDocument/2006/relationships/image" Target="../media/image103.png"/><Relationship Id="rId189" Type="http://schemas.openxmlformats.org/officeDocument/2006/relationships/customXml" Target="../ink/ink139.xml"/><Relationship Id="rId396" Type="http://schemas.openxmlformats.org/officeDocument/2006/relationships/customXml" Target="../ink/ink316.xml"/><Relationship Id="rId561" Type="http://schemas.openxmlformats.org/officeDocument/2006/relationships/customXml" Target="../ink/ink422.xml"/><Relationship Id="rId214" Type="http://schemas.openxmlformats.org/officeDocument/2006/relationships/customXml" Target="../ink/ink164.xml"/><Relationship Id="rId256" Type="http://schemas.openxmlformats.org/officeDocument/2006/relationships/customXml" Target="../ink/ink206.xml"/><Relationship Id="rId298" Type="http://schemas.openxmlformats.org/officeDocument/2006/relationships/customXml" Target="../ink/ink248.xml"/><Relationship Id="rId421" Type="http://schemas.openxmlformats.org/officeDocument/2006/relationships/customXml" Target="../ink/ink329.xml"/><Relationship Id="rId463" Type="http://schemas.openxmlformats.org/officeDocument/2006/relationships/customXml" Target="../ink/ink358.xml"/><Relationship Id="rId519" Type="http://schemas.openxmlformats.org/officeDocument/2006/relationships/customXml" Target="../ink/ink390.xml"/><Relationship Id="rId116" Type="http://schemas.openxmlformats.org/officeDocument/2006/relationships/image" Target="../media/image114.png"/><Relationship Id="rId158" Type="http://schemas.openxmlformats.org/officeDocument/2006/relationships/customXml" Target="../ink/ink113.xml"/><Relationship Id="rId323" Type="http://schemas.openxmlformats.org/officeDocument/2006/relationships/customXml" Target="../ink/ink273.xml"/><Relationship Id="rId530" Type="http://schemas.openxmlformats.org/officeDocument/2006/relationships/customXml" Target="../ink/ink396.xml"/><Relationship Id="rId20" Type="http://schemas.openxmlformats.org/officeDocument/2006/relationships/customXml" Target="../ink/ink43.xml"/><Relationship Id="rId62" Type="http://schemas.openxmlformats.org/officeDocument/2006/relationships/customXml" Target="../ink/ink64.xml"/><Relationship Id="rId365" Type="http://schemas.openxmlformats.org/officeDocument/2006/relationships/image" Target="../media/image153.png"/><Relationship Id="rId572" Type="http://schemas.openxmlformats.org/officeDocument/2006/relationships/image" Target="../media/image228.png"/><Relationship Id="rId225" Type="http://schemas.openxmlformats.org/officeDocument/2006/relationships/customXml" Target="../ink/ink175.xml"/><Relationship Id="rId267" Type="http://schemas.openxmlformats.org/officeDocument/2006/relationships/customXml" Target="../ink/ink217.xml"/><Relationship Id="rId432" Type="http://schemas.openxmlformats.org/officeDocument/2006/relationships/image" Target="../media/image186.png"/><Relationship Id="rId474" Type="http://schemas.openxmlformats.org/officeDocument/2006/relationships/image" Target="../media/image195.png"/><Relationship Id="rId127" Type="http://schemas.openxmlformats.org/officeDocument/2006/relationships/customXml" Target="../ink/ink97.xml"/><Relationship Id="rId31" Type="http://schemas.openxmlformats.org/officeDocument/2006/relationships/image" Target="../media/image73.png"/><Relationship Id="rId73" Type="http://schemas.openxmlformats.org/officeDocument/2006/relationships/image" Target="../media/image94.png"/><Relationship Id="rId169" Type="http://schemas.openxmlformats.org/officeDocument/2006/relationships/customXml" Target="../ink/ink119.xml"/><Relationship Id="rId334" Type="http://schemas.openxmlformats.org/officeDocument/2006/relationships/customXml" Target="../ink/ink284.xml"/><Relationship Id="rId376" Type="http://schemas.openxmlformats.org/officeDocument/2006/relationships/customXml" Target="../ink/ink306.xml"/><Relationship Id="rId541" Type="http://schemas.openxmlformats.org/officeDocument/2006/relationships/customXml" Target="../ink/ink402.xml"/><Relationship Id="rId583" Type="http://schemas.openxmlformats.org/officeDocument/2006/relationships/customXml" Target="../ink/ink438.xml"/><Relationship Id="rId4" Type="http://schemas.openxmlformats.org/officeDocument/2006/relationships/customXml" Target="../ink/ink35.xml"/><Relationship Id="rId180" Type="http://schemas.openxmlformats.org/officeDocument/2006/relationships/customXml" Target="../ink/ink130.xml"/><Relationship Id="rId236" Type="http://schemas.openxmlformats.org/officeDocument/2006/relationships/customXml" Target="../ink/ink186.xml"/><Relationship Id="rId278" Type="http://schemas.openxmlformats.org/officeDocument/2006/relationships/customXml" Target="../ink/ink228.xml"/><Relationship Id="rId401" Type="http://schemas.openxmlformats.org/officeDocument/2006/relationships/image" Target="../media/image171.png"/><Relationship Id="rId443" Type="http://schemas.openxmlformats.org/officeDocument/2006/relationships/image" Target="../media/image191.png"/><Relationship Id="rId303" Type="http://schemas.openxmlformats.org/officeDocument/2006/relationships/customXml" Target="../ink/ink253.xml"/><Relationship Id="rId485" Type="http://schemas.openxmlformats.org/officeDocument/2006/relationships/customXml" Target="../ink/ink373.xml"/><Relationship Id="rId42" Type="http://schemas.openxmlformats.org/officeDocument/2006/relationships/customXml" Target="../ink/ink54.xml"/><Relationship Id="rId84" Type="http://schemas.openxmlformats.org/officeDocument/2006/relationships/customXml" Target="../ink/ink75.xml"/><Relationship Id="rId138" Type="http://schemas.openxmlformats.org/officeDocument/2006/relationships/image" Target="../media/image125.png"/><Relationship Id="rId345" Type="http://schemas.openxmlformats.org/officeDocument/2006/relationships/image" Target="../media/image143.png"/><Relationship Id="rId387" Type="http://schemas.openxmlformats.org/officeDocument/2006/relationships/image" Target="../media/image164.png"/><Relationship Id="rId510" Type="http://schemas.openxmlformats.org/officeDocument/2006/relationships/image" Target="../media/image213.png"/><Relationship Id="rId552" Type="http://schemas.openxmlformats.org/officeDocument/2006/relationships/customXml" Target="../ink/ink413.xml"/><Relationship Id="rId191" Type="http://schemas.openxmlformats.org/officeDocument/2006/relationships/customXml" Target="../ink/ink141.xml"/><Relationship Id="rId205" Type="http://schemas.openxmlformats.org/officeDocument/2006/relationships/customXml" Target="../ink/ink155.xml"/><Relationship Id="rId247" Type="http://schemas.openxmlformats.org/officeDocument/2006/relationships/customXml" Target="../ink/ink197.xml"/><Relationship Id="rId412" Type="http://schemas.openxmlformats.org/officeDocument/2006/relationships/customXml" Target="../ink/ink324.xml"/><Relationship Id="rId107" Type="http://schemas.openxmlformats.org/officeDocument/2006/relationships/customXml" Target="../ink/ink87.xml"/><Relationship Id="rId289" Type="http://schemas.openxmlformats.org/officeDocument/2006/relationships/customXml" Target="../ink/ink239.xml"/><Relationship Id="rId454" Type="http://schemas.openxmlformats.org/officeDocument/2006/relationships/customXml" Target="../ink/ink349.xml"/><Relationship Id="rId496" Type="http://schemas.openxmlformats.org/officeDocument/2006/relationships/image" Target="../media/image206.png"/><Relationship Id="rId11" Type="http://schemas.openxmlformats.org/officeDocument/2006/relationships/image" Target="../media/image63.png"/><Relationship Id="rId53" Type="http://schemas.openxmlformats.org/officeDocument/2006/relationships/image" Target="../media/image84.png"/><Relationship Id="rId149" Type="http://schemas.openxmlformats.org/officeDocument/2006/relationships/image" Target="../media/image130.png"/><Relationship Id="rId314" Type="http://schemas.openxmlformats.org/officeDocument/2006/relationships/customXml" Target="../ink/ink264.xml"/><Relationship Id="rId356" Type="http://schemas.openxmlformats.org/officeDocument/2006/relationships/customXml" Target="../ink/ink296.xml"/><Relationship Id="rId398" Type="http://schemas.openxmlformats.org/officeDocument/2006/relationships/customXml" Target="../ink/ink317.xml"/><Relationship Id="rId521" Type="http://schemas.openxmlformats.org/officeDocument/2006/relationships/customXml" Target="../ink/ink391.xml"/><Relationship Id="rId563" Type="http://schemas.openxmlformats.org/officeDocument/2006/relationships/customXml" Target="../ink/ink424.xml"/><Relationship Id="rId95" Type="http://schemas.openxmlformats.org/officeDocument/2006/relationships/image" Target="../media/image104.png"/><Relationship Id="rId160" Type="http://schemas.openxmlformats.org/officeDocument/2006/relationships/customXml" Target="../ink/ink114.xml"/><Relationship Id="rId216" Type="http://schemas.openxmlformats.org/officeDocument/2006/relationships/customXml" Target="../ink/ink166.xml"/><Relationship Id="rId423" Type="http://schemas.openxmlformats.org/officeDocument/2006/relationships/customXml" Target="../ink/ink330.xml"/><Relationship Id="rId258" Type="http://schemas.openxmlformats.org/officeDocument/2006/relationships/customXml" Target="../ink/ink208.xml"/><Relationship Id="rId465" Type="http://schemas.openxmlformats.org/officeDocument/2006/relationships/customXml" Target="../ink/ink360.xml"/><Relationship Id="rId22" Type="http://schemas.openxmlformats.org/officeDocument/2006/relationships/customXml" Target="../ink/ink44.xml"/><Relationship Id="rId64" Type="http://schemas.openxmlformats.org/officeDocument/2006/relationships/customXml" Target="../ink/ink65.xml"/><Relationship Id="rId118" Type="http://schemas.openxmlformats.org/officeDocument/2006/relationships/image" Target="../media/image115.png"/><Relationship Id="rId325" Type="http://schemas.openxmlformats.org/officeDocument/2006/relationships/customXml" Target="../ink/ink275.xml"/><Relationship Id="rId367" Type="http://schemas.openxmlformats.org/officeDocument/2006/relationships/image" Target="../media/image154.png"/><Relationship Id="rId532" Type="http://schemas.openxmlformats.org/officeDocument/2006/relationships/customXml" Target="../ink/ink397.xml"/><Relationship Id="rId574" Type="http://schemas.openxmlformats.org/officeDocument/2006/relationships/image" Target="../media/image229.png"/><Relationship Id="rId171" Type="http://schemas.openxmlformats.org/officeDocument/2006/relationships/customXml" Target="../ink/ink121.xml"/><Relationship Id="rId227" Type="http://schemas.openxmlformats.org/officeDocument/2006/relationships/customXml" Target="../ink/ink177.xml"/><Relationship Id="rId269" Type="http://schemas.openxmlformats.org/officeDocument/2006/relationships/customXml" Target="../ink/ink219.xml"/><Relationship Id="rId434" Type="http://schemas.openxmlformats.org/officeDocument/2006/relationships/customXml" Target="../ink/ink336.xml"/><Relationship Id="rId476" Type="http://schemas.openxmlformats.org/officeDocument/2006/relationships/image" Target="../media/image196.png"/><Relationship Id="rId33" Type="http://schemas.openxmlformats.org/officeDocument/2006/relationships/image" Target="../media/image74.png"/><Relationship Id="rId129" Type="http://schemas.openxmlformats.org/officeDocument/2006/relationships/customXml" Target="../ink/ink98.xml"/><Relationship Id="rId280" Type="http://schemas.openxmlformats.org/officeDocument/2006/relationships/customXml" Target="../ink/ink230.xml"/><Relationship Id="rId336" Type="http://schemas.openxmlformats.org/officeDocument/2006/relationships/customXml" Target="../ink/ink286.xml"/><Relationship Id="rId501" Type="http://schemas.openxmlformats.org/officeDocument/2006/relationships/customXml" Target="../ink/ink381.xml"/><Relationship Id="rId543" Type="http://schemas.openxmlformats.org/officeDocument/2006/relationships/customXml" Target="../ink/ink404.xml"/><Relationship Id="rId75" Type="http://schemas.openxmlformats.org/officeDocument/2006/relationships/image" Target="../media/image95.png"/><Relationship Id="rId140" Type="http://schemas.openxmlformats.org/officeDocument/2006/relationships/image" Target="../media/image126.png"/><Relationship Id="rId182" Type="http://schemas.openxmlformats.org/officeDocument/2006/relationships/customXml" Target="../ink/ink132.xml"/><Relationship Id="rId378" Type="http://schemas.openxmlformats.org/officeDocument/2006/relationships/customXml" Target="../ink/ink307.xml"/><Relationship Id="rId403" Type="http://schemas.openxmlformats.org/officeDocument/2006/relationships/image" Target="../media/image172.png"/><Relationship Id="rId585" Type="http://schemas.openxmlformats.org/officeDocument/2006/relationships/customXml" Target="../ink/ink439.xml"/><Relationship Id="rId6" Type="http://schemas.openxmlformats.org/officeDocument/2006/relationships/customXml" Target="../ink/ink36.xml"/><Relationship Id="rId238" Type="http://schemas.openxmlformats.org/officeDocument/2006/relationships/customXml" Target="../ink/ink188.xml"/><Relationship Id="rId445" Type="http://schemas.openxmlformats.org/officeDocument/2006/relationships/image" Target="../media/image192.png"/><Relationship Id="rId487" Type="http://schemas.openxmlformats.org/officeDocument/2006/relationships/customXml" Target="../ink/ink374.xml"/><Relationship Id="rId291" Type="http://schemas.openxmlformats.org/officeDocument/2006/relationships/customXml" Target="../ink/ink241.xml"/><Relationship Id="rId305" Type="http://schemas.openxmlformats.org/officeDocument/2006/relationships/customXml" Target="../ink/ink255.xml"/><Relationship Id="rId347" Type="http://schemas.openxmlformats.org/officeDocument/2006/relationships/image" Target="../media/image144.png"/><Relationship Id="rId512" Type="http://schemas.openxmlformats.org/officeDocument/2006/relationships/image" Target="../media/image214.png"/><Relationship Id="rId44" Type="http://schemas.openxmlformats.org/officeDocument/2006/relationships/customXml" Target="../ink/ink55.xml"/><Relationship Id="rId86" Type="http://schemas.openxmlformats.org/officeDocument/2006/relationships/customXml" Target="../ink/ink76.xml"/><Relationship Id="rId151" Type="http://schemas.openxmlformats.org/officeDocument/2006/relationships/image" Target="../media/image131.png"/><Relationship Id="rId389" Type="http://schemas.openxmlformats.org/officeDocument/2006/relationships/image" Target="../media/image165.png"/><Relationship Id="rId554" Type="http://schemas.openxmlformats.org/officeDocument/2006/relationships/customXml" Target="../ink/ink415.xml"/><Relationship Id="rId193" Type="http://schemas.openxmlformats.org/officeDocument/2006/relationships/customXml" Target="../ink/ink143.xml"/><Relationship Id="rId207" Type="http://schemas.openxmlformats.org/officeDocument/2006/relationships/customXml" Target="../ink/ink157.xml"/><Relationship Id="rId249" Type="http://schemas.openxmlformats.org/officeDocument/2006/relationships/customXml" Target="../ink/ink199.xml"/><Relationship Id="rId414" Type="http://schemas.openxmlformats.org/officeDocument/2006/relationships/customXml" Target="../ink/ink325.xml"/><Relationship Id="rId456" Type="http://schemas.openxmlformats.org/officeDocument/2006/relationships/customXml" Target="../ink/ink351.xml"/><Relationship Id="rId498" Type="http://schemas.openxmlformats.org/officeDocument/2006/relationships/image" Target="../media/image207.png"/><Relationship Id="rId13" Type="http://schemas.openxmlformats.org/officeDocument/2006/relationships/image" Target="../media/image64.png"/><Relationship Id="rId109" Type="http://schemas.openxmlformats.org/officeDocument/2006/relationships/customXml" Target="../ink/ink88.xml"/><Relationship Id="rId260" Type="http://schemas.openxmlformats.org/officeDocument/2006/relationships/customXml" Target="../ink/ink210.xml"/><Relationship Id="rId316" Type="http://schemas.openxmlformats.org/officeDocument/2006/relationships/customXml" Target="../ink/ink266.xml"/><Relationship Id="rId523" Type="http://schemas.openxmlformats.org/officeDocument/2006/relationships/customXml" Target="../ink/ink392.xml"/><Relationship Id="rId55" Type="http://schemas.openxmlformats.org/officeDocument/2006/relationships/image" Target="../media/image85.png"/><Relationship Id="rId97" Type="http://schemas.openxmlformats.org/officeDocument/2006/relationships/image" Target="../media/image105.png"/><Relationship Id="rId120" Type="http://schemas.openxmlformats.org/officeDocument/2006/relationships/image" Target="../media/image116.png"/><Relationship Id="rId358" Type="http://schemas.openxmlformats.org/officeDocument/2006/relationships/customXml" Target="../ink/ink297.xml"/><Relationship Id="rId565" Type="http://schemas.openxmlformats.org/officeDocument/2006/relationships/customXml" Target="../ink/ink426.xml"/><Relationship Id="rId162" Type="http://schemas.openxmlformats.org/officeDocument/2006/relationships/customXml" Target="../ink/ink115.xml"/><Relationship Id="rId218" Type="http://schemas.openxmlformats.org/officeDocument/2006/relationships/customXml" Target="../ink/ink168.xml"/><Relationship Id="rId425" Type="http://schemas.openxmlformats.org/officeDocument/2006/relationships/customXml" Target="../ink/ink331.xml"/><Relationship Id="rId467" Type="http://schemas.openxmlformats.org/officeDocument/2006/relationships/customXml" Target="../ink/ink362.xml"/><Relationship Id="rId271" Type="http://schemas.openxmlformats.org/officeDocument/2006/relationships/customXml" Target="../ink/ink221.xml"/><Relationship Id="rId24" Type="http://schemas.openxmlformats.org/officeDocument/2006/relationships/customXml" Target="../ink/ink45.xml"/><Relationship Id="rId66" Type="http://schemas.openxmlformats.org/officeDocument/2006/relationships/customXml" Target="../ink/ink66.xml"/><Relationship Id="rId131" Type="http://schemas.openxmlformats.org/officeDocument/2006/relationships/customXml" Target="../ink/ink99.xml"/><Relationship Id="rId327" Type="http://schemas.openxmlformats.org/officeDocument/2006/relationships/customXml" Target="../ink/ink277.xml"/><Relationship Id="rId369" Type="http://schemas.openxmlformats.org/officeDocument/2006/relationships/image" Target="../media/image155.png"/><Relationship Id="rId534" Type="http://schemas.openxmlformats.org/officeDocument/2006/relationships/customXml" Target="../ink/ink398.xml"/><Relationship Id="rId576" Type="http://schemas.openxmlformats.org/officeDocument/2006/relationships/image" Target="../media/image230.png"/><Relationship Id="rId173" Type="http://schemas.openxmlformats.org/officeDocument/2006/relationships/customXml" Target="../ink/ink123.xml"/><Relationship Id="rId229" Type="http://schemas.openxmlformats.org/officeDocument/2006/relationships/customXml" Target="../ink/ink179.xml"/><Relationship Id="rId380" Type="http://schemas.openxmlformats.org/officeDocument/2006/relationships/customXml" Target="../ink/ink308.xml"/><Relationship Id="rId436" Type="http://schemas.openxmlformats.org/officeDocument/2006/relationships/customXml" Target="../ink/ink337.xml"/><Relationship Id="rId240" Type="http://schemas.openxmlformats.org/officeDocument/2006/relationships/customXml" Target="../ink/ink190.xml"/><Relationship Id="rId478" Type="http://schemas.openxmlformats.org/officeDocument/2006/relationships/image" Target="../media/image197.png"/><Relationship Id="rId35" Type="http://schemas.openxmlformats.org/officeDocument/2006/relationships/image" Target="../media/image75.png"/><Relationship Id="rId77" Type="http://schemas.openxmlformats.org/officeDocument/2006/relationships/image" Target="../media/image96.png"/><Relationship Id="rId100" Type="http://schemas.openxmlformats.org/officeDocument/2006/relationships/customXml" Target="../ink/ink83.xml"/><Relationship Id="rId282" Type="http://schemas.openxmlformats.org/officeDocument/2006/relationships/customXml" Target="../ink/ink232.xml"/><Relationship Id="rId338" Type="http://schemas.openxmlformats.org/officeDocument/2006/relationships/customXml" Target="../ink/ink287.xml"/><Relationship Id="rId503" Type="http://schemas.openxmlformats.org/officeDocument/2006/relationships/customXml" Target="../ink/ink382.xml"/><Relationship Id="rId545" Type="http://schemas.openxmlformats.org/officeDocument/2006/relationships/customXml" Target="../ink/ink406.xml"/><Relationship Id="rId587" Type="http://schemas.openxmlformats.org/officeDocument/2006/relationships/customXml" Target="../ink/ink440.xml"/><Relationship Id="rId8" Type="http://schemas.openxmlformats.org/officeDocument/2006/relationships/customXml" Target="../ink/ink37.xml"/><Relationship Id="rId142" Type="http://schemas.openxmlformats.org/officeDocument/2006/relationships/image" Target="../media/image127.png"/><Relationship Id="rId184" Type="http://schemas.openxmlformats.org/officeDocument/2006/relationships/customXml" Target="../ink/ink134.xml"/><Relationship Id="rId391" Type="http://schemas.openxmlformats.org/officeDocument/2006/relationships/image" Target="../media/image166.png"/><Relationship Id="rId405" Type="http://schemas.openxmlformats.org/officeDocument/2006/relationships/image" Target="../media/image173.png"/><Relationship Id="rId447" Type="http://schemas.openxmlformats.org/officeDocument/2006/relationships/image" Target="../media/image193.png"/><Relationship Id="rId251" Type="http://schemas.openxmlformats.org/officeDocument/2006/relationships/customXml" Target="../ink/ink201.xml"/><Relationship Id="rId489" Type="http://schemas.openxmlformats.org/officeDocument/2006/relationships/customXml" Target="../ink/ink375.xml"/><Relationship Id="rId46" Type="http://schemas.openxmlformats.org/officeDocument/2006/relationships/customXml" Target="../ink/ink56.xml"/><Relationship Id="rId293" Type="http://schemas.openxmlformats.org/officeDocument/2006/relationships/customXml" Target="../ink/ink243.xml"/><Relationship Id="rId307" Type="http://schemas.openxmlformats.org/officeDocument/2006/relationships/customXml" Target="../ink/ink257.xml"/><Relationship Id="rId349" Type="http://schemas.openxmlformats.org/officeDocument/2006/relationships/image" Target="../media/image145.png"/><Relationship Id="rId514" Type="http://schemas.openxmlformats.org/officeDocument/2006/relationships/image" Target="../media/image215.png"/><Relationship Id="rId556" Type="http://schemas.openxmlformats.org/officeDocument/2006/relationships/customXml" Target="../ink/ink417.xml"/><Relationship Id="rId88" Type="http://schemas.openxmlformats.org/officeDocument/2006/relationships/customXml" Target="../ink/ink77.xml"/><Relationship Id="rId111" Type="http://schemas.openxmlformats.org/officeDocument/2006/relationships/customXml" Target="../ink/ink89.xml"/><Relationship Id="rId153" Type="http://schemas.openxmlformats.org/officeDocument/2006/relationships/image" Target="../media/image30.png"/><Relationship Id="rId195" Type="http://schemas.openxmlformats.org/officeDocument/2006/relationships/customXml" Target="../ink/ink145.xml"/><Relationship Id="rId209" Type="http://schemas.openxmlformats.org/officeDocument/2006/relationships/customXml" Target="../ink/ink159.xml"/><Relationship Id="rId360" Type="http://schemas.openxmlformats.org/officeDocument/2006/relationships/customXml" Target="../ink/ink298.xml"/><Relationship Id="rId416" Type="http://schemas.openxmlformats.org/officeDocument/2006/relationships/image" Target="../media/image178.png"/><Relationship Id="rId220" Type="http://schemas.openxmlformats.org/officeDocument/2006/relationships/customXml" Target="../ink/ink170.xml"/><Relationship Id="rId458" Type="http://schemas.openxmlformats.org/officeDocument/2006/relationships/customXml" Target="../ink/ink353.xml"/><Relationship Id="rId15" Type="http://schemas.openxmlformats.org/officeDocument/2006/relationships/image" Target="../media/image65.png"/><Relationship Id="rId57" Type="http://schemas.openxmlformats.org/officeDocument/2006/relationships/image" Target="../media/image86.png"/><Relationship Id="rId262" Type="http://schemas.openxmlformats.org/officeDocument/2006/relationships/customXml" Target="../ink/ink212.xml"/><Relationship Id="rId318" Type="http://schemas.openxmlformats.org/officeDocument/2006/relationships/customXml" Target="../ink/ink268.xml"/><Relationship Id="rId525" Type="http://schemas.openxmlformats.org/officeDocument/2006/relationships/customXml" Target="../ink/ink393.xml"/><Relationship Id="rId567" Type="http://schemas.openxmlformats.org/officeDocument/2006/relationships/customXml" Target="../ink/ink428.xml"/><Relationship Id="rId99" Type="http://schemas.openxmlformats.org/officeDocument/2006/relationships/image" Target="../media/image106.png"/><Relationship Id="rId122" Type="http://schemas.openxmlformats.org/officeDocument/2006/relationships/image" Target="../media/image117.png"/><Relationship Id="rId164" Type="http://schemas.openxmlformats.org/officeDocument/2006/relationships/customXml" Target="../ink/ink116.xml"/><Relationship Id="rId371" Type="http://schemas.openxmlformats.org/officeDocument/2006/relationships/image" Target="../media/image156.png"/><Relationship Id="rId427" Type="http://schemas.openxmlformats.org/officeDocument/2006/relationships/customXml" Target="../ink/ink332.xml"/><Relationship Id="rId469" Type="http://schemas.openxmlformats.org/officeDocument/2006/relationships/customXml" Target="../ink/ink364.xml"/><Relationship Id="rId26" Type="http://schemas.openxmlformats.org/officeDocument/2006/relationships/customXml" Target="../ink/ink46.xml"/><Relationship Id="rId231" Type="http://schemas.openxmlformats.org/officeDocument/2006/relationships/customXml" Target="../ink/ink181.xml"/><Relationship Id="rId273" Type="http://schemas.openxmlformats.org/officeDocument/2006/relationships/customXml" Target="../ink/ink223.xml"/><Relationship Id="rId329" Type="http://schemas.openxmlformats.org/officeDocument/2006/relationships/customXml" Target="../ink/ink279.xml"/><Relationship Id="rId480" Type="http://schemas.openxmlformats.org/officeDocument/2006/relationships/image" Target="../media/image198.png"/><Relationship Id="rId536" Type="http://schemas.openxmlformats.org/officeDocument/2006/relationships/customXml" Target="../ink/ink399.xml"/><Relationship Id="rId68" Type="http://schemas.openxmlformats.org/officeDocument/2006/relationships/customXml" Target="../ink/ink67.xml"/><Relationship Id="rId133" Type="http://schemas.openxmlformats.org/officeDocument/2006/relationships/customXml" Target="../ink/ink100.xml"/><Relationship Id="rId175" Type="http://schemas.openxmlformats.org/officeDocument/2006/relationships/customXml" Target="../ink/ink125.xml"/><Relationship Id="rId340" Type="http://schemas.openxmlformats.org/officeDocument/2006/relationships/customXml" Target="../ink/ink288.xml"/><Relationship Id="rId578" Type="http://schemas.openxmlformats.org/officeDocument/2006/relationships/image" Target="../media/image231.png"/><Relationship Id="rId200" Type="http://schemas.openxmlformats.org/officeDocument/2006/relationships/customXml" Target="../ink/ink150.xml"/><Relationship Id="rId382" Type="http://schemas.openxmlformats.org/officeDocument/2006/relationships/customXml" Target="../ink/ink309.xml"/><Relationship Id="rId438" Type="http://schemas.openxmlformats.org/officeDocument/2006/relationships/customXml" Target="../ink/ink338.xml"/><Relationship Id="rId242" Type="http://schemas.openxmlformats.org/officeDocument/2006/relationships/customXml" Target="../ink/ink192.xml"/><Relationship Id="rId284" Type="http://schemas.openxmlformats.org/officeDocument/2006/relationships/customXml" Target="../ink/ink234.xml"/><Relationship Id="rId491" Type="http://schemas.openxmlformats.org/officeDocument/2006/relationships/customXml" Target="../ink/ink376.xml"/><Relationship Id="rId505" Type="http://schemas.openxmlformats.org/officeDocument/2006/relationships/customXml" Target="../ink/ink383.xml"/><Relationship Id="rId37" Type="http://schemas.openxmlformats.org/officeDocument/2006/relationships/image" Target="../media/image76.png"/><Relationship Id="rId79" Type="http://schemas.openxmlformats.org/officeDocument/2006/relationships/image" Target="../media/image97.png"/><Relationship Id="rId102" Type="http://schemas.openxmlformats.org/officeDocument/2006/relationships/customXml" Target="../ink/ink84.xml"/><Relationship Id="rId144" Type="http://schemas.openxmlformats.org/officeDocument/2006/relationships/image" Target="../media/image128.png"/><Relationship Id="rId547" Type="http://schemas.openxmlformats.org/officeDocument/2006/relationships/customXml" Target="../ink/ink408.xml"/><Relationship Id="rId589" Type="http://schemas.openxmlformats.org/officeDocument/2006/relationships/customXml" Target="../ink/ink441.xml"/><Relationship Id="rId90" Type="http://schemas.openxmlformats.org/officeDocument/2006/relationships/customXml" Target="../ink/ink78.xml"/><Relationship Id="rId186" Type="http://schemas.openxmlformats.org/officeDocument/2006/relationships/customXml" Target="../ink/ink136.xml"/><Relationship Id="rId351" Type="http://schemas.openxmlformats.org/officeDocument/2006/relationships/image" Target="../media/image146.png"/><Relationship Id="rId393" Type="http://schemas.openxmlformats.org/officeDocument/2006/relationships/image" Target="../media/image167.png"/><Relationship Id="rId407" Type="http://schemas.openxmlformats.org/officeDocument/2006/relationships/image" Target="../media/image174.png"/><Relationship Id="rId449" Type="http://schemas.openxmlformats.org/officeDocument/2006/relationships/customXml" Target="../ink/ink344.xml"/><Relationship Id="rId211" Type="http://schemas.openxmlformats.org/officeDocument/2006/relationships/customXml" Target="../ink/ink161.xml"/><Relationship Id="rId253" Type="http://schemas.openxmlformats.org/officeDocument/2006/relationships/customXml" Target="../ink/ink203.xml"/><Relationship Id="rId295" Type="http://schemas.openxmlformats.org/officeDocument/2006/relationships/customXml" Target="../ink/ink245.xml"/><Relationship Id="rId309" Type="http://schemas.openxmlformats.org/officeDocument/2006/relationships/customXml" Target="../ink/ink259.xml"/><Relationship Id="rId460" Type="http://schemas.openxmlformats.org/officeDocument/2006/relationships/customXml" Target="../ink/ink355.xml"/><Relationship Id="rId516" Type="http://schemas.openxmlformats.org/officeDocument/2006/relationships/image" Target="../media/image216.png"/><Relationship Id="rId48" Type="http://schemas.openxmlformats.org/officeDocument/2006/relationships/customXml" Target="../ink/ink57.xml"/><Relationship Id="rId113" Type="http://schemas.openxmlformats.org/officeDocument/2006/relationships/customXml" Target="../ink/ink90.xml"/><Relationship Id="rId320" Type="http://schemas.openxmlformats.org/officeDocument/2006/relationships/customXml" Target="../ink/ink270.xml"/><Relationship Id="rId558" Type="http://schemas.openxmlformats.org/officeDocument/2006/relationships/customXml" Target="../ink/ink419.xml"/><Relationship Id="rId155" Type="http://schemas.openxmlformats.org/officeDocument/2006/relationships/image" Target="../media/image132.png"/><Relationship Id="rId197" Type="http://schemas.openxmlformats.org/officeDocument/2006/relationships/customXml" Target="../ink/ink147.xml"/><Relationship Id="rId362" Type="http://schemas.openxmlformats.org/officeDocument/2006/relationships/customXml" Target="../ink/ink299.xml"/><Relationship Id="rId418" Type="http://schemas.openxmlformats.org/officeDocument/2006/relationships/image" Target="../media/image179.png"/><Relationship Id="rId222" Type="http://schemas.openxmlformats.org/officeDocument/2006/relationships/customXml" Target="../ink/ink172.xml"/><Relationship Id="rId264" Type="http://schemas.openxmlformats.org/officeDocument/2006/relationships/customXml" Target="../ink/ink214.xml"/><Relationship Id="rId471" Type="http://schemas.openxmlformats.org/officeDocument/2006/relationships/customXml" Target="../ink/ink366.xml"/><Relationship Id="rId17" Type="http://schemas.openxmlformats.org/officeDocument/2006/relationships/image" Target="../media/image66.png"/><Relationship Id="rId59" Type="http://schemas.openxmlformats.org/officeDocument/2006/relationships/image" Target="../media/image87.png"/><Relationship Id="rId124" Type="http://schemas.openxmlformats.org/officeDocument/2006/relationships/image" Target="../media/image118.png"/><Relationship Id="rId527" Type="http://schemas.openxmlformats.org/officeDocument/2006/relationships/customXml" Target="../ink/ink394.xml"/><Relationship Id="rId569" Type="http://schemas.openxmlformats.org/officeDocument/2006/relationships/customXml" Target="../ink/ink430.xml"/><Relationship Id="rId70" Type="http://schemas.openxmlformats.org/officeDocument/2006/relationships/customXml" Target="../ink/ink68.xml"/><Relationship Id="rId166" Type="http://schemas.openxmlformats.org/officeDocument/2006/relationships/customXml" Target="../ink/ink117.xml"/><Relationship Id="rId331" Type="http://schemas.openxmlformats.org/officeDocument/2006/relationships/customXml" Target="../ink/ink281.xml"/><Relationship Id="rId373" Type="http://schemas.openxmlformats.org/officeDocument/2006/relationships/image" Target="../media/image157.png"/><Relationship Id="rId429" Type="http://schemas.openxmlformats.org/officeDocument/2006/relationships/customXml" Target="../ink/ink333.xml"/><Relationship Id="rId580" Type="http://schemas.openxmlformats.org/officeDocument/2006/relationships/image" Target="../media/image232.png"/><Relationship Id="rId1" Type="http://schemas.openxmlformats.org/officeDocument/2006/relationships/slideLayout" Target="../slideLayouts/slideLayout4.xml"/><Relationship Id="rId233" Type="http://schemas.openxmlformats.org/officeDocument/2006/relationships/customXml" Target="../ink/ink183.xml"/><Relationship Id="rId440" Type="http://schemas.openxmlformats.org/officeDocument/2006/relationships/customXml" Target="../ink/ink339.xml"/><Relationship Id="rId28" Type="http://schemas.openxmlformats.org/officeDocument/2006/relationships/customXml" Target="../ink/ink47.xml"/><Relationship Id="rId275" Type="http://schemas.openxmlformats.org/officeDocument/2006/relationships/customXml" Target="../ink/ink225.xml"/><Relationship Id="rId300" Type="http://schemas.openxmlformats.org/officeDocument/2006/relationships/customXml" Target="../ink/ink250.xml"/><Relationship Id="rId482" Type="http://schemas.openxmlformats.org/officeDocument/2006/relationships/image" Target="../media/image199.png"/><Relationship Id="rId538" Type="http://schemas.openxmlformats.org/officeDocument/2006/relationships/customXml" Target="../ink/ink400.xml"/><Relationship Id="rId81" Type="http://schemas.openxmlformats.org/officeDocument/2006/relationships/image" Target="../media/image98.png"/><Relationship Id="rId135" Type="http://schemas.openxmlformats.org/officeDocument/2006/relationships/customXml" Target="../ink/ink101.xml"/><Relationship Id="rId177" Type="http://schemas.openxmlformats.org/officeDocument/2006/relationships/customXml" Target="../ink/ink127.xml"/><Relationship Id="rId342" Type="http://schemas.openxmlformats.org/officeDocument/2006/relationships/customXml" Target="../ink/ink289.xml"/><Relationship Id="rId384" Type="http://schemas.openxmlformats.org/officeDocument/2006/relationships/customXml" Target="../ink/ink310.xml"/><Relationship Id="rId591" Type="http://schemas.openxmlformats.org/officeDocument/2006/relationships/customXml" Target="../ink/ink442.xml"/><Relationship Id="rId202" Type="http://schemas.openxmlformats.org/officeDocument/2006/relationships/customXml" Target="../ink/ink152.xml"/><Relationship Id="rId244" Type="http://schemas.openxmlformats.org/officeDocument/2006/relationships/customXml" Target="../ink/ink194.xml"/><Relationship Id="rId39" Type="http://schemas.openxmlformats.org/officeDocument/2006/relationships/image" Target="../media/image77.png"/><Relationship Id="rId286" Type="http://schemas.openxmlformats.org/officeDocument/2006/relationships/customXml" Target="../ink/ink236.xml"/><Relationship Id="rId451" Type="http://schemas.openxmlformats.org/officeDocument/2006/relationships/customXml" Target="../ink/ink346.xml"/><Relationship Id="rId493" Type="http://schemas.openxmlformats.org/officeDocument/2006/relationships/customXml" Target="../ink/ink377.xml"/><Relationship Id="rId507" Type="http://schemas.openxmlformats.org/officeDocument/2006/relationships/customXml" Target="../ink/ink384.xml"/><Relationship Id="rId549" Type="http://schemas.openxmlformats.org/officeDocument/2006/relationships/customXml" Target="../ink/ink410.xml"/><Relationship Id="rId50" Type="http://schemas.openxmlformats.org/officeDocument/2006/relationships/customXml" Target="../ink/ink58.xml"/><Relationship Id="rId104" Type="http://schemas.openxmlformats.org/officeDocument/2006/relationships/image" Target="../media/image108.png"/><Relationship Id="rId146" Type="http://schemas.openxmlformats.org/officeDocument/2006/relationships/customXml" Target="../ink/ink107.xml"/><Relationship Id="rId188" Type="http://schemas.openxmlformats.org/officeDocument/2006/relationships/customXml" Target="../ink/ink138.xml"/><Relationship Id="rId311" Type="http://schemas.openxmlformats.org/officeDocument/2006/relationships/customXml" Target="../ink/ink261.xml"/><Relationship Id="rId353" Type="http://schemas.openxmlformats.org/officeDocument/2006/relationships/image" Target="../media/image147.png"/><Relationship Id="rId395" Type="http://schemas.openxmlformats.org/officeDocument/2006/relationships/image" Target="../media/image168.png"/><Relationship Id="rId409" Type="http://schemas.openxmlformats.org/officeDocument/2006/relationships/image" Target="../media/image175.png"/><Relationship Id="rId560" Type="http://schemas.openxmlformats.org/officeDocument/2006/relationships/customXml" Target="../ink/ink421.xml"/><Relationship Id="rId92" Type="http://schemas.openxmlformats.org/officeDocument/2006/relationships/customXml" Target="../ink/ink79.xml"/><Relationship Id="rId213" Type="http://schemas.openxmlformats.org/officeDocument/2006/relationships/customXml" Target="../ink/ink163.xml"/><Relationship Id="rId420" Type="http://schemas.openxmlformats.org/officeDocument/2006/relationships/image" Target="../media/image180.png"/><Relationship Id="rId255" Type="http://schemas.openxmlformats.org/officeDocument/2006/relationships/customXml" Target="../ink/ink205.xml"/><Relationship Id="rId297" Type="http://schemas.openxmlformats.org/officeDocument/2006/relationships/customXml" Target="../ink/ink247.xml"/><Relationship Id="rId462" Type="http://schemas.openxmlformats.org/officeDocument/2006/relationships/customXml" Target="../ink/ink357.xml"/><Relationship Id="rId518" Type="http://schemas.openxmlformats.org/officeDocument/2006/relationships/image" Target="../media/image217.png"/><Relationship Id="rId115" Type="http://schemas.openxmlformats.org/officeDocument/2006/relationships/customXml" Target="../ink/ink91.xml"/><Relationship Id="rId157" Type="http://schemas.openxmlformats.org/officeDocument/2006/relationships/image" Target="../media/image133.png"/><Relationship Id="rId322" Type="http://schemas.openxmlformats.org/officeDocument/2006/relationships/customXml" Target="../ink/ink272.xml"/><Relationship Id="rId364" Type="http://schemas.openxmlformats.org/officeDocument/2006/relationships/customXml" Target="../ink/ink300.xml"/><Relationship Id="rId61" Type="http://schemas.openxmlformats.org/officeDocument/2006/relationships/image" Target="../media/image88.png"/><Relationship Id="rId199" Type="http://schemas.openxmlformats.org/officeDocument/2006/relationships/customXml" Target="../ink/ink149.xml"/><Relationship Id="rId571" Type="http://schemas.openxmlformats.org/officeDocument/2006/relationships/customXml" Target="../ink/ink432.xml"/><Relationship Id="rId19" Type="http://schemas.openxmlformats.org/officeDocument/2006/relationships/image" Target="../media/image67.png"/><Relationship Id="rId224" Type="http://schemas.openxmlformats.org/officeDocument/2006/relationships/customXml" Target="../ink/ink174.xml"/><Relationship Id="rId266" Type="http://schemas.openxmlformats.org/officeDocument/2006/relationships/customXml" Target="../ink/ink216.xml"/><Relationship Id="rId431" Type="http://schemas.openxmlformats.org/officeDocument/2006/relationships/customXml" Target="../ink/ink334.xml"/><Relationship Id="rId473" Type="http://schemas.openxmlformats.org/officeDocument/2006/relationships/customXml" Target="../ink/ink367.xml"/><Relationship Id="rId529" Type="http://schemas.openxmlformats.org/officeDocument/2006/relationships/customXml" Target="../ink/ink395.xml"/><Relationship Id="rId30" Type="http://schemas.openxmlformats.org/officeDocument/2006/relationships/customXml" Target="../ink/ink48.xml"/><Relationship Id="rId126" Type="http://schemas.openxmlformats.org/officeDocument/2006/relationships/image" Target="../media/image119.png"/><Relationship Id="rId168" Type="http://schemas.openxmlformats.org/officeDocument/2006/relationships/customXml" Target="../ink/ink118.xml"/><Relationship Id="rId333" Type="http://schemas.openxmlformats.org/officeDocument/2006/relationships/customXml" Target="../ink/ink283.xml"/><Relationship Id="rId540" Type="http://schemas.openxmlformats.org/officeDocument/2006/relationships/customXml" Target="../ink/ink401.xml"/><Relationship Id="rId72" Type="http://schemas.openxmlformats.org/officeDocument/2006/relationships/customXml" Target="../ink/ink69.xml"/><Relationship Id="rId375" Type="http://schemas.openxmlformats.org/officeDocument/2006/relationships/image" Target="../media/image158.png"/><Relationship Id="rId582" Type="http://schemas.openxmlformats.org/officeDocument/2006/relationships/image" Target="../media/image233.png"/><Relationship Id="rId3" Type="http://schemas.openxmlformats.org/officeDocument/2006/relationships/image" Target="../media/image59.png"/><Relationship Id="rId235" Type="http://schemas.openxmlformats.org/officeDocument/2006/relationships/customXml" Target="../ink/ink185.xml"/><Relationship Id="rId277" Type="http://schemas.openxmlformats.org/officeDocument/2006/relationships/customXml" Target="../ink/ink227.xml"/><Relationship Id="rId400" Type="http://schemas.openxmlformats.org/officeDocument/2006/relationships/customXml" Target="../ink/ink318.xml"/><Relationship Id="rId442" Type="http://schemas.openxmlformats.org/officeDocument/2006/relationships/customXml" Target="../ink/ink340.xml"/><Relationship Id="rId484" Type="http://schemas.openxmlformats.org/officeDocument/2006/relationships/image" Target="../media/image200.png"/><Relationship Id="rId137" Type="http://schemas.openxmlformats.org/officeDocument/2006/relationships/customXml" Target="../ink/ink102.xml"/><Relationship Id="rId302" Type="http://schemas.openxmlformats.org/officeDocument/2006/relationships/customXml" Target="../ink/ink252.xml"/><Relationship Id="rId344" Type="http://schemas.openxmlformats.org/officeDocument/2006/relationships/customXml" Target="../ink/ink290.xml"/><Relationship Id="rId41" Type="http://schemas.openxmlformats.org/officeDocument/2006/relationships/image" Target="../media/image78.png"/><Relationship Id="rId83" Type="http://schemas.openxmlformats.org/officeDocument/2006/relationships/image" Target="../media/image99.png"/><Relationship Id="rId179" Type="http://schemas.openxmlformats.org/officeDocument/2006/relationships/customXml" Target="../ink/ink129.xml"/><Relationship Id="rId386" Type="http://schemas.openxmlformats.org/officeDocument/2006/relationships/customXml" Target="../ink/ink311.xml"/><Relationship Id="rId551" Type="http://schemas.openxmlformats.org/officeDocument/2006/relationships/customXml" Target="../ink/ink412.xml"/><Relationship Id="rId190" Type="http://schemas.openxmlformats.org/officeDocument/2006/relationships/customXml" Target="../ink/ink140.xml"/><Relationship Id="rId204" Type="http://schemas.openxmlformats.org/officeDocument/2006/relationships/customXml" Target="../ink/ink154.xml"/><Relationship Id="rId246" Type="http://schemas.openxmlformats.org/officeDocument/2006/relationships/customXml" Target="../ink/ink196.xml"/><Relationship Id="rId288" Type="http://schemas.openxmlformats.org/officeDocument/2006/relationships/customXml" Target="../ink/ink238.xml"/><Relationship Id="rId411" Type="http://schemas.openxmlformats.org/officeDocument/2006/relationships/image" Target="../media/image176.png"/><Relationship Id="rId453" Type="http://schemas.openxmlformats.org/officeDocument/2006/relationships/customXml" Target="../ink/ink348.xml"/><Relationship Id="rId509" Type="http://schemas.openxmlformats.org/officeDocument/2006/relationships/customXml" Target="../ink/ink385.xml"/><Relationship Id="rId106" Type="http://schemas.openxmlformats.org/officeDocument/2006/relationships/image" Target="../media/image109.png"/><Relationship Id="rId313" Type="http://schemas.openxmlformats.org/officeDocument/2006/relationships/customXml" Target="../ink/ink263.xml"/><Relationship Id="rId495" Type="http://schemas.openxmlformats.org/officeDocument/2006/relationships/customXml" Target="../ink/ink378.xml"/><Relationship Id="rId10" Type="http://schemas.openxmlformats.org/officeDocument/2006/relationships/customXml" Target="../ink/ink38.xml"/><Relationship Id="rId52" Type="http://schemas.openxmlformats.org/officeDocument/2006/relationships/customXml" Target="../ink/ink59.xml"/><Relationship Id="rId94" Type="http://schemas.openxmlformats.org/officeDocument/2006/relationships/customXml" Target="../ink/ink80.xml"/><Relationship Id="rId148" Type="http://schemas.openxmlformats.org/officeDocument/2006/relationships/customXml" Target="../ink/ink108.xml"/><Relationship Id="rId355" Type="http://schemas.openxmlformats.org/officeDocument/2006/relationships/image" Target="../media/image148.png"/><Relationship Id="rId397" Type="http://schemas.openxmlformats.org/officeDocument/2006/relationships/image" Target="../media/image169.png"/><Relationship Id="rId520" Type="http://schemas.openxmlformats.org/officeDocument/2006/relationships/image" Target="../media/image218.png"/><Relationship Id="rId562" Type="http://schemas.openxmlformats.org/officeDocument/2006/relationships/customXml" Target="../ink/ink423.xml"/><Relationship Id="rId215" Type="http://schemas.openxmlformats.org/officeDocument/2006/relationships/customXml" Target="../ink/ink165.xml"/><Relationship Id="rId257" Type="http://schemas.openxmlformats.org/officeDocument/2006/relationships/customXml" Target="../ink/ink207.xml"/><Relationship Id="rId422" Type="http://schemas.openxmlformats.org/officeDocument/2006/relationships/image" Target="../media/image181.png"/><Relationship Id="rId464" Type="http://schemas.openxmlformats.org/officeDocument/2006/relationships/customXml" Target="../ink/ink359.xml"/><Relationship Id="rId299" Type="http://schemas.openxmlformats.org/officeDocument/2006/relationships/customXml" Target="../ink/ink249.xml"/><Relationship Id="rId63" Type="http://schemas.openxmlformats.org/officeDocument/2006/relationships/image" Target="../media/image89.png"/><Relationship Id="rId159" Type="http://schemas.openxmlformats.org/officeDocument/2006/relationships/image" Target="../media/image134.png"/><Relationship Id="rId366" Type="http://schemas.openxmlformats.org/officeDocument/2006/relationships/customXml" Target="../ink/ink301.xml"/><Relationship Id="rId573" Type="http://schemas.openxmlformats.org/officeDocument/2006/relationships/customXml" Target="../ink/ink433.xml"/><Relationship Id="rId226" Type="http://schemas.openxmlformats.org/officeDocument/2006/relationships/customXml" Target="../ink/ink176.xml"/><Relationship Id="rId433" Type="http://schemas.openxmlformats.org/officeDocument/2006/relationships/customXml" Target="../ink/ink335.xml"/><Relationship Id="rId74" Type="http://schemas.openxmlformats.org/officeDocument/2006/relationships/customXml" Target="../ink/ink70.xml"/><Relationship Id="rId377" Type="http://schemas.openxmlformats.org/officeDocument/2006/relationships/image" Target="../media/image159.png"/><Relationship Id="rId500" Type="http://schemas.openxmlformats.org/officeDocument/2006/relationships/image" Target="../media/image208.png"/><Relationship Id="rId584" Type="http://schemas.openxmlformats.org/officeDocument/2006/relationships/image" Target="../media/image234.png"/><Relationship Id="rId5" Type="http://schemas.openxmlformats.org/officeDocument/2006/relationships/image" Target="../media/image60.png"/><Relationship Id="rId237" Type="http://schemas.openxmlformats.org/officeDocument/2006/relationships/customXml" Target="../ink/ink187.xml"/><Relationship Id="rId444" Type="http://schemas.openxmlformats.org/officeDocument/2006/relationships/customXml" Target="../ink/ink341.xml"/><Relationship Id="rId290" Type="http://schemas.openxmlformats.org/officeDocument/2006/relationships/customXml" Target="../ink/ink240.xml"/><Relationship Id="rId304" Type="http://schemas.openxmlformats.org/officeDocument/2006/relationships/customXml" Target="../ink/ink254.xml"/><Relationship Id="rId388" Type="http://schemas.openxmlformats.org/officeDocument/2006/relationships/customXml" Target="../ink/ink312.xml"/><Relationship Id="rId511" Type="http://schemas.openxmlformats.org/officeDocument/2006/relationships/customXml" Target="../ink/ink386.xml"/><Relationship Id="rId85" Type="http://schemas.openxmlformats.org/officeDocument/2006/relationships/image" Target="../media/image100.png"/><Relationship Id="rId150" Type="http://schemas.openxmlformats.org/officeDocument/2006/relationships/customXml" Target="../ink/ink109.xml"/><Relationship Id="rId248" Type="http://schemas.openxmlformats.org/officeDocument/2006/relationships/customXml" Target="../ink/ink198.xml"/><Relationship Id="rId455" Type="http://schemas.openxmlformats.org/officeDocument/2006/relationships/customXml" Target="../ink/ink350.xml"/><Relationship Id="rId12" Type="http://schemas.openxmlformats.org/officeDocument/2006/relationships/customXml" Target="../ink/ink39.xml"/><Relationship Id="rId108" Type="http://schemas.openxmlformats.org/officeDocument/2006/relationships/image" Target="../media/image110.png"/><Relationship Id="rId315" Type="http://schemas.openxmlformats.org/officeDocument/2006/relationships/customXml" Target="../ink/ink265.xml"/><Relationship Id="rId522" Type="http://schemas.openxmlformats.org/officeDocument/2006/relationships/image" Target="../media/image219.png"/><Relationship Id="rId96" Type="http://schemas.openxmlformats.org/officeDocument/2006/relationships/customXml" Target="../ink/ink81.xml"/><Relationship Id="rId161" Type="http://schemas.openxmlformats.org/officeDocument/2006/relationships/image" Target="../media/image135.png"/><Relationship Id="rId399" Type="http://schemas.openxmlformats.org/officeDocument/2006/relationships/image" Target="../media/image170.png"/><Relationship Id="rId259" Type="http://schemas.openxmlformats.org/officeDocument/2006/relationships/customXml" Target="../ink/ink209.xml"/><Relationship Id="rId466" Type="http://schemas.openxmlformats.org/officeDocument/2006/relationships/customXml" Target="../ink/ink361.xml"/><Relationship Id="rId23" Type="http://schemas.openxmlformats.org/officeDocument/2006/relationships/image" Target="../media/image69.png"/><Relationship Id="rId119" Type="http://schemas.openxmlformats.org/officeDocument/2006/relationships/customXml" Target="../ink/ink93.xml"/><Relationship Id="rId326" Type="http://schemas.openxmlformats.org/officeDocument/2006/relationships/customXml" Target="../ink/ink276.xml"/><Relationship Id="rId533" Type="http://schemas.openxmlformats.org/officeDocument/2006/relationships/image" Target="../media/image224.png"/><Relationship Id="rId172" Type="http://schemas.openxmlformats.org/officeDocument/2006/relationships/customXml" Target="../ink/ink122.xml"/><Relationship Id="rId477" Type="http://schemas.openxmlformats.org/officeDocument/2006/relationships/customXml" Target="../ink/ink369.xml"/><Relationship Id="rId337" Type="http://schemas.openxmlformats.org/officeDocument/2006/relationships/image" Target="../media/image139.png"/><Relationship Id="rId34" Type="http://schemas.openxmlformats.org/officeDocument/2006/relationships/customXml" Target="../ink/ink50.xml"/><Relationship Id="rId544" Type="http://schemas.openxmlformats.org/officeDocument/2006/relationships/customXml" Target="../ink/ink405.xml"/><Relationship Id="rId183" Type="http://schemas.openxmlformats.org/officeDocument/2006/relationships/customXml" Target="../ink/ink133.xml"/><Relationship Id="rId390" Type="http://schemas.openxmlformats.org/officeDocument/2006/relationships/customXml" Target="../ink/ink313.xml"/><Relationship Id="rId404" Type="http://schemas.openxmlformats.org/officeDocument/2006/relationships/customXml" Target="../ink/ink320.xml"/><Relationship Id="rId250" Type="http://schemas.openxmlformats.org/officeDocument/2006/relationships/customXml" Target="../ink/ink200.xml"/><Relationship Id="rId488" Type="http://schemas.openxmlformats.org/officeDocument/2006/relationships/image" Target="../media/image202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01.xml"/><Relationship Id="rId21" Type="http://schemas.openxmlformats.org/officeDocument/2006/relationships/image" Target="../media/image68.png"/><Relationship Id="rId324" Type="http://schemas.openxmlformats.org/officeDocument/2006/relationships/customXml" Target="../ink/ink683.xml"/><Relationship Id="rId531" Type="http://schemas.openxmlformats.org/officeDocument/2006/relationships/image" Target="../media/image219.png"/><Relationship Id="rId170" Type="http://schemas.openxmlformats.org/officeDocument/2006/relationships/customXml" Target="../ink/ink529.xml"/><Relationship Id="rId268" Type="http://schemas.openxmlformats.org/officeDocument/2006/relationships/customXml" Target="../ink/ink627.xml"/><Relationship Id="rId475" Type="http://schemas.openxmlformats.org/officeDocument/2006/relationships/image" Target="../media/image249.png"/><Relationship Id="rId32" Type="http://schemas.openxmlformats.org/officeDocument/2006/relationships/customXml" Target="../ink/ink458.xml"/><Relationship Id="rId128" Type="http://schemas.openxmlformats.org/officeDocument/2006/relationships/image" Target="../media/image120.png"/><Relationship Id="rId335" Type="http://schemas.openxmlformats.org/officeDocument/2006/relationships/customXml" Target="../ink/ink694.xml"/><Relationship Id="rId542" Type="http://schemas.openxmlformats.org/officeDocument/2006/relationships/image" Target="../media/image224.png"/><Relationship Id="rId181" Type="http://schemas.openxmlformats.org/officeDocument/2006/relationships/customXml" Target="../ink/ink540.xml"/><Relationship Id="rId402" Type="http://schemas.openxmlformats.org/officeDocument/2006/relationships/customXml" Target="../ink/ink728.xml"/><Relationship Id="rId279" Type="http://schemas.openxmlformats.org/officeDocument/2006/relationships/customXml" Target="../ink/ink638.xml"/><Relationship Id="rId486" Type="http://schemas.openxmlformats.org/officeDocument/2006/relationships/customXml" Target="../ink/ink778.xml"/><Relationship Id="rId43" Type="http://schemas.openxmlformats.org/officeDocument/2006/relationships/image" Target="../media/image79.png"/><Relationship Id="rId139" Type="http://schemas.openxmlformats.org/officeDocument/2006/relationships/customXml" Target="../ink/ink512.xml"/><Relationship Id="rId346" Type="http://schemas.openxmlformats.org/officeDocument/2006/relationships/customXml" Target="../ink/ink700.xml"/><Relationship Id="rId553" Type="http://schemas.openxmlformats.org/officeDocument/2006/relationships/customXml" Target="../ink/ink814.xml"/><Relationship Id="rId192" Type="http://schemas.openxmlformats.org/officeDocument/2006/relationships/customXml" Target="../ink/ink551.xml"/><Relationship Id="rId206" Type="http://schemas.openxmlformats.org/officeDocument/2006/relationships/customXml" Target="../ink/ink565.xml"/><Relationship Id="rId413" Type="http://schemas.openxmlformats.org/officeDocument/2006/relationships/image" Target="../media/image177.png"/><Relationship Id="rId497" Type="http://schemas.openxmlformats.org/officeDocument/2006/relationships/image" Target="../media/image202.png"/><Relationship Id="rId357" Type="http://schemas.openxmlformats.org/officeDocument/2006/relationships/image" Target="../media/image26.png"/><Relationship Id="rId54" Type="http://schemas.openxmlformats.org/officeDocument/2006/relationships/customXml" Target="../ink/ink469.xml"/><Relationship Id="rId217" Type="http://schemas.openxmlformats.org/officeDocument/2006/relationships/customXml" Target="../ink/ink576.xml"/><Relationship Id="rId564" Type="http://schemas.openxmlformats.org/officeDocument/2006/relationships/customXml" Target="../ink/ink825.xml"/><Relationship Id="rId424" Type="http://schemas.openxmlformats.org/officeDocument/2006/relationships/image" Target="../media/image182.png"/><Relationship Id="rId270" Type="http://schemas.openxmlformats.org/officeDocument/2006/relationships/customXml" Target="../ink/ink629.xml"/><Relationship Id="rId65" Type="http://schemas.openxmlformats.org/officeDocument/2006/relationships/image" Target="../media/image90.png"/><Relationship Id="rId130" Type="http://schemas.openxmlformats.org/officeDocument/2006/relationships/image" Target="../media/image121.png"/><Relationship Id="rId368" Type="http://schemas.openxmlformats.org/officeDocument/2006/relationships/customXml" Target="../ink/ink711.xml"/><Relationship Id="rId575" Type="http://schemas.openxmlformats.org/officeDocument/2006/relationships/image" Target="../media/image253.png"/><Relationship Id="rId228" Type="http://schemas.openxmlformats.org/officeDocument/2006/relationships/customXml" Target="../ink/ink587.xml"/><Relationship Id="rId435" Type="http://schemas.openxmlformats.org/officeDocument/2006/relationships/image" Target="../media/image187.png"/><Relationship Id="rId281" Type="http://schemas.openxmlformats.org/officeDocument/2006/relationships/customXml" Target="../ink/ink640.xml"/><Relationship Id="rId502" Type="http://schemas.openxmlformats.org/officeDocument/2006/relationships/customXml" Target="../ink/ink786.xml"/><Relationship Id="rId76" Type="http://schemas.openxmlformats.org/officeDocument/2006/relationships/customXml" Target="../ink/ink480.xml"/><Relationship Id="rId141" Type="http://schemas.openxmlformats.org/officeDocument/2006/relationships/customXml" Target="../ink/ink513.xml"/><Relationship Id="rId379" Type="http://schemas.openxmlformats.org/officeDocument/2006/relationships/image" Target="../media/image160.png"/><Relationship Id="rId586" Type="http://schemas.openxmlformats.org/officeDocument/2006/relationships/customXml" Target="../ink/ink840.xml"/><Relationship Id="rId7" Type="http://schemas.openxmlformats.org/officeDocument/2006/relationships/image" Target="../media/image61.png"/><Relationship Id="rId239" Type="http://schemas.openxmlformats.org/officeDocument/2006/relationships/customXml" Target="../ink/ink598.xml"/><Relationship Id="rId446" Type="http://schemas.openxmlformats.org/officeDocument/2006/relationships/customXml" Target="../ink/ink751.xml"/><Relationship Id="rId292" Type="http://schemas.openxmlformats.org/officeDocument/2006/relationships/customXml" Target="../ink/ink651.xml"/><Relationship Id="rId306" Type="http://schemas.openxmlformats.org/officeDocument/2006/relationships/customXml" Target="../ink/ink665.xml"/><Relationship Id="rId87" Type="http://schemas.openxmlformats.org/officeDocument/2006/relationships/image" Target="../media/image33.png"/><Relationship Id="rId513" Type="http://schemas.openxmlformats.org/officeDocument/2006/relationships/image" Target="../media/image210.png"/><Relationship Id="rId597" Type="http://schemas.openxmlformats.org/officeDocument/2006/relationships/image" Target="../media/image232.png"/><Relationship Id="rId152" Type="http://schemas.openxmlformats.org/officeDocument/2006/relationships/customXml" Target="../ink/ink519.xml"/><Relationship Id="rId457" Type="http://schemas.openxmlformats.org/officeDocument/2006/relationships/customXml" Target="../ink/ink761.xml"/><Relationship Id="rId14" Type="http://schemas.openxmlformats.org/officeDocument/2006/relationships/customXml" Target="../ink/ink449.xml"/><Relationship Id="rId317" Type="http://schemas.openxmlformats.org/officeDocument/2006/relationships/customXml" Target="../ink/ink676.xml"/><Relationship Id="rId524" Type="http://schemas.openxmlformats.org/officeDocument/2006/relationships/customXml" Target="../ink/ink797.xml"/><Relationship Id="rId98" Type="http://schemas.openxmlformats.org/officeDocument/2006/relationships/customXml" Target="../ink/ink491.xml"/><Relationship Id="rId163" Type="http://schemas.openxmlformats.org/officeDocument/2006/relationships/image" Target="../media/image136.png"/><Relationship Id="rId370" Type="http://schemas.openxmlformats.org/officeDocument/2006/relationships/customXml" Target="../ink/ink712.xml"/><Relationship Id="rId230" Type="http://schemas.openxmlformats.org/officeDocument/2006/relationships/customXml" Target="../ink/ink589.xml"/><Relationship Id="rId468" Type="http://schemas.openxmlformats.org/officeDocument/2006/relationships/customXml" Target="../ink/ink769.xml"/><Relationship Id="rId25" Type="http://schemas.openxmlformats.org/officeDocument/2006/relationships/image" Target="../media/image70.png"/><Relationship Id="rId67" Type="http://schemas.openxmlformats.org/officeDocument/2006/relationships/image" Target="../media/image91.png"/><Relationship Id="rId272" Type="http://schemas.openxmlformats.org/officeDocument/2006/relationships/customXml" Target="../ink/ink631.xml"/><Relationship Id="rId328" Type="http://schemas.openxmlformats.org/officeDocument/2006/relationships/customXml" Target="../ink/ink687.xml"/><Relationship Id="rId535" Type="http://schemas.openxmlformats.org/officeDocument/2006/relationships/image" Target="../media/image221.png"/><Relationship Id="rId577" Type="http://schemas.openxmlformats.org/officeDocument/2006/relationships/image" Target="../media/image254.png"/><Relationship Id="rId132" Type="http://schemas.openxmlformats.org/officeDocument/2006/relationships/image" Target="../media/image122.png"/><Relationship Id="rId174" Type="http://schemas.openxmlformats.org/officeDocument/2006/relationships/customXml" Target="../ink/ink533.xml"/><Relationship Id="rId381" Type="http://schemas.openxmlformats.org/officeDocument/2006/relationships/image" Target="../media/image161.png"/><Relationship Id="rId602" Type="http://schemas.openxmlformats.org/officeDocument/2006/relationships/customXml" Target="../ink/ink848.xml"/><Relationship Id="rId241" Type="http://schemas.openxmlformats.org/officeDocument/2006/relationships/customXml" Target="../ink/ink600.xml"/><Relationship Id="rId437" Type="http://schemas.openxmlformats.org/officeDocument/2006/relationships/image" Target="../media/image188.png"/><Relationship Id="rId479" Type="http://schemas.openxmlformats.org/officeDocument/2006/relationships/image" Target="../media/image251.png"/><Relationship Id="rId36" Type="http://schemas.openxmlformats.org/officeDocument/2006/relationships/customXml" Target="../ink/ink460.xml"/><Relationship Id="rId283" Type="http://schemas.openxmlformats.org/officeDocument/2006/relationships/customXml" Target="../ink/ink642.xml"/><Relationship Id="rId339" Type="http://schemas.openxmlformats.org/officeDocument/2006/relationships/image" Target="../media/image17.png"/><Relationship Id="rId490" Type="http://schemas.openxmlformats.org/officeDocument/2006/relationships/customXml" Target="../ink/ink780.xml"/><Relationship Id="rId504" Type="http://schemas.openxmlformats.org/officeDocument/2006/relationships/customXml" Target="../ink/ink787.xml"/><Relationship Id="rId546" Type="http://schemas.openxmlformats.org/officeDocument/2006/relationships/image" Target="../media/image226.png"/><Relationship Id="rId78" Type="http://schemas.openxmlformats.org/officeDocument/2006/relationships/customXml" Target="../ink/ink481.xml"/><Relationship Id="rId101" Type="http://schemas.openxmlformats.org/officeDocument/2006/relationships/image" Target="../media/image107.png"/><Relationship Id="rId143" Type="http://schemas.openxmlformats.org/officeDocument/2006/relationships/customXml" Target="../ink/ink514.xml"/><Relationship Id="rId185" Type="http://schemas.openxmlformats.org/officeDocument/2006/relationships/customXml" Target="../ink/ink544.xml"/><Relationship Id="rId350" Type="http://schemas.openxmlformats.org/officeDocument/2006/relationships/customXml" Target="../ink/ink702.xml"/><Relationship Id="rId406" Type="http://schemas.openxmlformats.org/officeDocument/2006/relationships/customXml" Target="../ink/ink730.xml"/><Relationship Id="rId588" Type="http://schemas.openxmlformats.org/officeDocument/2006/relationships/customXml" Target="../ink/ink841.xml"/><Relationship Id="rId9" Type="http://schemas.openxmlformats.org/officeDocument/2006/relationships/image" Target="../media/image62.png"/><Relationship Id="rId210" Type="http://schemas.openxmlformats.org/officeDocument/2006/relationships/customXml" Target="../ink/ink569.xml"/><Relationship Id="rId392" Type="http://schemas.openxmlformats.org/officeDocument/2006/relationships/customXml" Target="../ink/ink723.xml"/><Relationship Id="rId448" Type="http://schemas.openxmlformats.org/officeDocument/2006/relationships/customXml" Target="../ink/ink752.xml"/><Relationship Id="rId252" Type="http://schemas.openxmlformats.org/officeDocument/2006/relationships/customXml" Target="../ink/ink611.xml"/><Relationship Id="rId294" Type="http://schemas.openxmlformats.org/officeDocument/2006/relationships/customXml" Target="../ink/ink653.xml"/><Relationship Id="rId308" Type="http://schemas.openxmlformats.org/officeDocument/2006/relationships/customXml" Target="../ink/ink667.xml"/><Relationship Id="rId515" Type="http://schemas.openxmlformats.org/officeDocument/2006/relationships/image" Target="../media/image211.png"/><Relationship Id="rId47" Type="http://schemas.openxmlformats.org/officeDocument/2006/relationships/image" Target="../media/image81.png"/><Relationship Id="rId89" Type="http://schemas.openxmlformats.org/officeDocument/2006/relationships/image" Target="../media/image101.png"/><Relationship Id="rId112" Type="http://schemas.openxmlformats.org/officeDocument/2006/relationships/image" Target="../media/image112.png"/><Relationship Id="rId154" Type="http://schemas.openxmlformats.org/officeDocument/2006/relationships/customXml" Target="../ink/ink520.xml"/><Relationship Id="rId361" Type="http://schemas.openxmlformats.org/officeDocument/2006/relationships/image" Target="../media/image240.png"/><Relationship Id="rId557" Type="http://schemas.openxmlformats.org/officeDocument/2006/relationships/customXml" Target="../ink/ink818.xml"/><Relationship Id="rId599" Type="http://schemas.openxmlformats.org/officeDocument/2006/relationships/image" Target="../media/image233.png"/><Relationship Id="rId196" Type="http://schemas.openxmlformats.org/officeDocument/2006/relationships/customXml" Target="../ink/ink555.xml"/><Relationship Id="rId417" Type="http://schemas.openxmlformats.org/officeDocument/2006/relationships/customXml" Target="../ink/ink736.xml"/><Relationship Id="rId459" Type="http://schemas.openxmlformats.org/officeDocument/2006/relationships/customXml" Target="../ink/ink763.xml"/><Relationship Id="rId16" Type="http://schemas.openxmlformats.org/officeDocument/2006/relationships/customXml" Target="../ink/ink450.xml"/><Relationship Id="rId221" Type="http://schemas.openxmlformats.org/officeDocument/2006/relationships/customXml" Target="../ink/ink580.xml"/><Relationship Id="rId263" Type="http://schemas.openxmlformats.org/officeDocument/2006/relationships/customXml" Target="../ink/ink622.xml"/><Relationship Id="rId319" Type="http://schemas.openxmlformats.org/officeDocument/2006/relationships/customXml" Target="../ink/ink678.xml"/><Relationship Id="rId470" Type="http://schemas.openxmlformats.org/officeDocument/2006/relationships/customXml" Target="../ink/ink770.xml"/><Relationship Id="rId526" Type="http://schemas.openxmlformats.org/officeDocument/2006/relationships/customXml" Target="../ink/ink798.xml"/><Relationship Id="rId58" Type="http://schemas.openxmlformats.org/officeDocument/2006/relationships/customXml" Target="../ink/ink471.xml"/><Relationship Id="rId123" Type="http://schemas.openxmlformats.org/officeDocument/2006/relationships/customXml" Target="../ink/ink504.xml"/><Relationship Id="rId330" Type="http://schemas.openxmlformats.org/officeDocument/2006/relationships/customXml" Target="../ink/ink689.xml"/><Relationship Id="rId568" Type="http://schemas.openxmlformats.org/officeDocument/2006/relationships/customXml" Target="../ink/ink829.xml"/><Relationship Id="rId165" Type="http://schemas.openxmlformats.org/officeDocument/2006/relationships/image" Target="../media/image137.png"/><Relationship Id="rId372" Type="http://schemas.openxmlformats.org/officeDocument/2006/relationships/customXml" Target="../ink/ink713.xml"/><Relationship Id="rId428" Type="http://schemas.openxmlformats.org/officeDocument/2006/relationships/image" Target="../media/image184.png"/><Relationship Id="rId232" Type="http://schemas.openxmlformats.org/officeDocument/2006/relationships/customXml" Target="../ink/ink591.xml"/><Relationship Id="rId274" Type="http://schemas.openxmlformats.org/officeDocument/2006/relationships/customXml" Target="../ink/ink633.xml"/><Relationship Id="rId481" Type="http://schemas.openxmlformats.org/officeDocument/2006/relationships/image" Target="../media/image194.png"/><Relationship Id="rId27" Type="http://schemas.openxmlformats.org/officeDocument/2006/relationships/image" Target="../media/image71.png"/><Relationship Id="rId69" Type="http://schemas.openxmlformats.org/officeDocument/2006/relationships/image" Target="../media/image92.png"/><Relationship Id="rId134" Type="http://schemas.openxmlformats.org/officeDocument/2006/relationships/image" Target="../media/image123.png"/><Relationship Id="rId537" Type="http://schemas.openxmlformats.org/officeDocument/2006/relationships/image" Target="../media/image222.png"/><Relationship Id="rId579" Type="http://schemas.openxmlformats.org/officeDocument/2006/relationships/image" Target="../media/image255.png"/><Relationship Id="rId80" Type="http://schemas.openxmlformats.org/officeDocument/2006/relationships/customXml" Target="../ink/ink482.xml"/><Relationship Id="rId176" Type="http://schemas.openxmlformats.org/officeDocument/2006/relationships/customXml" Target="../ink/ink535.xml"/><Relationship Id="rId341" Type="http://schemas.openxmlformats.org/officeDocument/2006/relationships/image" Target="../media/image18.png"/><Relationship Id="rId383" Type="http://schemas.openxmlformats.org/officeDocument/2006/relationships/image" Target="../media/image162.png"/><Relationship Id="rId439" Type="http://schemas.openxmlformats.org/officeDocument/2006/relationships/image" Target="../media/image189.png"/><Relationship Id="rId590" Type="http://schemas.openxmlformats.org/officeDocument/2006/relationships/customXml" Target="../ink/ink842.xml"/><Relationship Id="rId604" Type="http://schemas.openxmlformats.org/officeDocument/2006/relationships/customXml" Target="../ink/ink849.xml"/><Relationship Id="rId201" Type="http://schemas.openxmlformats.org/officeDocument/2006/relationships/customXml" Target="../ink/ink560.xml"/><Relationship Id="rId243" Type="http://schemas.openxmlformats.org/officeDocument/2006/relationships/customXml" Target="../ink/ink602.xml"/><Relationship Id="rId285" Type="http://schemas.openxmlformats.org/officeDocument/2006/relationships/customXml" Target="../ink/ink644.xml"/><Relationship Id="rId450" Type="http://schemas.openxmlformats.org/officeDocument/2006/relationships/customXml" Target="../ink/ink754.xml"/><Relationship Id="rId506" Type="http://schemas.openxmlformats.org/officeDocument/2006/relationships/customXml" Target="../ink/ink788.xml"/><Relationship Id="rId38" Type="http://schemas.openxmlformats.org/officeDocument/2006/relationships/customXml" Target="../ink/ink461.xml"/><Relationship Id="rId103" Type="http://schemas.openxmlformats.org/officeDocument/2006/relationships/customXml" Target="../ink/ink494.xml"/><Relationship Id="rId310" Type="http://schemas.openxmlformats.org/officeDocument/2006/relationships/customXml" Target="../ink/ink669.xml"/><Relationship Id="rId492" Type="http://schemas.openxmlformats.org/officeDocument/2006/relationships/customXml" Target="../ink/ink781.xml"/><Relationship Id="rId548" Type="http://schemas.openxmlformats.org/officeDocument/2006/relationships/image" Target="../media/image227.png"/><Relationship Id="rId91" Type="http://schemas.openxmlformats.org/officeDocument/2006/relationships/image" Target="../media/image102.png"/><Relationship Id="rId145" Type="http://schemas.openxmlformats.org/officeDocument/2006/relationships/customXml" Target="../ink/ink515.xml"/><Relationship Id="rId187" Type="http://schemas.openxmlformats.org/officeDocument/2006/relationships/customXml" Target="../ink/ink546.xml"/><Relationship Id="rId352" Type="http://schemas.openxmlformats.org/officeDocument/2006/relationships/customXml" Target="../ink/ink703.xml"/><Relationship Id="rId394" Type="http://schemas.openxmlformats.org/officeDocument/2006/relationships/customXml" Target="../ink/ink724.xml"/><Relationship Id="rId408" Type="http://schemas.openxmlformats.org/officeDocument/2006/relationships/customXml" Target="../ink/ink731.xml"/><Relationship Id="rId212" Type="http://schemas.openxmlformats.org/officeDocument/2006/relationships/customXml" Target="../ink/ink571.xml"/><Relationship Id="rId254" Type="http://schemas.openxmlformats.org/officeDocument/2006/relationships/customXml" Target="../ink/ink613.xml"/><Relationship Id="rId49" Type="http://schemas.openxmlformats.org/officeDocument/2006/relationships/image" Target="../media/image82.png"/><Relationship Id="rId114" Type="http://schemas.openxmlformats.org/officeDocument/2006/relationships/image" Target="../media/image113.png"/><Relationship Id="rId296" Type="http://schemas.openxmlformats.org/officeDocument/2006/relationships/customXml" Target="../ink/ink655.xml"/><Relationship Id="rId461" Type="http://schemas.openxmlformats.org/officeDocument/2006/relationships/customXml" Target="../ink/ink765.xml"/><Relationship Id="rId517" Type="http://schemas.openxmlformats.org/officeDocument/2006/relationships/image" Target="../media/image212.png"/><Relationship Id="rId559" Type="http://schemas.openxmlformats.org/officeDocument/2006/relationships/customXml" Target="../ink/ink820.xml"/><Relationship Id="rId60" Type="http://schemas.openxmlformats.org/officeDocument/2006/relationships/customXml" Target="../ink/ink472.xml"/><Relationship Id="rId156" Type="http://schemas.openxmlformats.org/officeDocument/2006/relationships/customXml" Target="../ink/ink521.xml"/><Relationship Id="rId198" Type="http://schemas.openxmlformats.org/officeDocument/2006/relationships/customXml" Target="../ink/ink557.xml"/><Relationship Id="rId321" Type="http://schemas.openxmlformats.org/officeDocument/2006/relationships/customXml" Target="../ink/ink680.xml"/><Relationship Id="rId363" Type="http://schemas.openxmlformats.org/officeDocument/2006/relationships/image" Target="../media/image241.png"/><Relationship Id="rId419" Type="http://schemas.openxmlformats.org/officeDocument/2006/relationships/customXml" Target="../ink/ink737.xml"/><Relationship Id="rId570" Type="http://schemas.openxmlformats.org/officeDocument/2006/relationships/customXml" Target="../ink/ink831.xml"/><Relationship Id="rId223" Type="http://schemas.openxmlformats.org/officeDocument/2006/relationships/customXml" Target="../ink/ink582.xml"/><Relationship Id="rId430" Type="http://schemas.openxmlformats.org/officeDocument/2006/relationships/image" Target="../media/image185.png"/><Relationship Id="rId18" Type="http://schemas.openxmlformats.org/officeDocument/2006/relationships/customXml" Target="../ink/ink451.xml"/><Relationship Id="rId265" Type="http://schemas.openxmlformats.org/officeDocument/2006/relationships/customXml" Target="../ink/ink624.xml"/><Relationship Id="rId472" Type="http://schemas.openxmlformats.org/officeDocument/2006/relationships/customXml" Target="../ink/ink771.xml"/><Relationship Id="rId528" Type="http://schemas.openxmlformats.org/officeDocument/2006/relationships/customXml" Target="../ink/ink799.xml"/><Relationship Id="rId125" Type="http://schemas.openxmlformats.org/officeDocument/2006/relationships/customXml" Target="../ink/ink505.xml"/><Relationship Id="rId167" Type="http://schemas.openxmlformats.org/officeDocument/2006/relationships/image" Target="../media/image138.png"/><Relationship Id="rId332" Type="http://schemas.openxmlformats.org/officeDocument/2006/relationships/customXml" Target="../ink/ink691.xml"/><Relationship Id="rId374" Type="http://schemas.openxmlformats.org/officeDocument/2006/relationships/customXml" Target="../ink/ink714.xml"/><Relationship Id="rId581" Type="http://schemas.openxmlformats.org/officeDocument/2006/relationships/image" Target="../media/image256.png"/><Relationship Id="rId71" Type="http://schemas.openxmlformats.org/officeDocument/2006/relationships/image" Target="../media/image93.png"/><Relationship Id="rId234" Type="http://schemas.openxmlformats.org/officeDocument/2006/relationships/customXml" Target="../ink/ink593.xml"/><Relationship Id="rId2" Type="http://schemas.openxmlformats.org/officeDocument/2006/relationships/customXml" Target="../ink/ink443.xml"/><Relationship Id="rId29" Type="http://schemas.openxmlformats.org/officeDocument/2006/relationships/image" Target="../media/image72.png"/><Relationship Id="rId276" Type="http://schemas.openxmlformats.org/officeDocument/2006/relationships/customXml" Target="../ink/ink635.xml"/><Relationship Id="rId441" Type="http://schemas.openxmlformats.org/officeDocument/2006/relationships/image" Target="../media/image190.png"/><Relationship Id="rId483" Type="http://schemas.openxmlformats.org/officeDocument/2006/relationships/image" Target="../media/image195.png"/><Relationship Id="rId539" Type="http://schemas.openxmlformats.org/officeDocument/2006/relationships/customXml" Target="../ink/ink805.xml"/><Relationship Id="rId40" Type="http://schemas.openxmlformats.org/officeDocument/2006/relationships/customXml" Target="../ink/ink462.xml"/><Relationship Id="rId136" Type="http://schemas.openxmlformats.org/officeDocument/2006/relationships/image" Target="../media/image124.png"/><Relationship Id="rId178" Type="http://schemas.openxmlformats.org/officeDocument/2006/relationships/customXml" Target="../ink/ink537.xml"/><Relationship Id="rId301" Type="http://schemas.openxmlformats.org/officeDocument/2006/relationships/customXml" Target="../ink/ink660.xml"/><Relationship Id="rId343" Type="http://schemas.openxmlformats.org/officeDocument/2006/relationships/image" Target="../media/image19.png"/><Relationship Id="rId550" Type="http://schemas.openxmlformats.org/officeDocument/2006/relationships/customXml" Target="../ink/ink811.xml"/><Relationship Id="rId82" Type="http://schemas.openxmlformats.org/officeDocument/2006/relationships/customXml" Target="../ink/ink483.xml"/><Relationship Id="rId203" Type="http://schemas.openxmlformats.org/officeDocument/2006/relationships/customXml" Target="../ink/ink562.xml"/><Relationship Id="rId385" Type="http://schemas.openxmlformats.org/officeDocument/2006/relationships/image" Target="../media/image163.png"/><Relationship Id="rId592" Type="http://schemas.openxmlformats.org/officeDocument/2006/relationships/customXml" Target="../ink/ink843.xml"/><Relationship Id="rId606" Type="http://schemas.openxmlformats.org/officeDocument/2006/relationships/customXml" Target="../ink/ink850.xml"/><Relationship Id="rId245" Type="http://schemas.openxmlformats.org/officeDocument/2006/relationships/customXml" Target="../ink/ink604.xml"/><Relationship Id="rId287" Type="http://schemas.openxmlformats.org/officeDocument/2006/relationships/customXml" Target="../ink/ink646.xml"/><Relationship Id="rId410" Type="http://schemas.openxmlformats.org/officeDocument/2006/relationships/customXml" Target="../ink/ink732.xml"/><Relationship Id="rId452" Type="http://schemas.openxmlformats.org/officeDocument/2006/relationships/customXml" Target="../ink/ink756.xml"/><Relationship Id="rId494" Type="http://schemas.openxmlformats.org/officeDocument/2006/relationships/customXml" Target="../ink/ink782.xml"/><Relationship Id="rId508" Type="http://schemas.openxmlformats.org/officeDocument/2006/relationships/customXml" Target="../ink/ink789.xml"/><Relationship Id="rId105" Type="http://schemas.openxmlformats.org/officeDocument/2006/relationships/customXml" Target="../ink/ink495.xml"/><Relationship Id="rId147" Type="http://schemas.openxmlformats.org/officeDocument/2006/relationships/image" Target="../media/image129.png"/><Relationship Id="rId312" Type="http://schemas.openxmlformats.org/officeDocument/2006/relationships/customXml" Target="../ink/ink671.xml"/><Relationship Id="rId354" Type="http://schemas.openxmlformats.org/officeDocument/2006/relationships/customXml" Target="../ink/ink704.xml"/><Relationship Id="rId51" Type="http://schemas.openxmlformats.org/officeDocument/2006/relationships/image" Target="../media/image83.png"/><Relationship Id="rId93" Type="http://schemas.openxmlformats.org/officeDocument/2006/relationships/image" Target="../media/image103.png"/><Relationship Id="rId189" Type="http://schemas.openxmlformats.org/officeDocument/2006/relationships/customXml" Target="../ink/ink548.xml"/><Relationship Id="rId396" Type="http://schemas.openxmlformats.org/officeDocument/2006/relationships/customXml" Target="../ink/ink725.xml"/><Relationship Id="rId561" Type="http://schemas.openxmlformats.org/officeDocument/2006/relationships/customXml" Target="../ink/ink822.xml"/><Relationship Id="rId214" Type="http://schemas.openxmlformats.org/officeDocument/2006/relationships/customXml" Target="../ink/ink573.xml"/><Relationship Id="rId256" Type="http://schemas.openxmlformats.org/officeDocument/2006/relationships/customXml" Target="../ink/ink615.xml"/><Relationship Id="rId298" Type="http://schemas.openxmlformats.org/officeDocument/2006/relationships/customXml" Target="../ink/ink657.xml"/><Relationship Id="rId421" Type="http://schemas.openxmlformats.org/officeDocument/2006/relationships/customXml" Target="../ink/ink738.xml"/><Relationship Id="rId463" Type="http://schemas.openxmlformats.org/officeDocument/2006/relationships/image" Target="../media/image243.png"/><Relationship Id="rId519" Type="http://schemas.openxmlformats.org/officeDocument/2006/relationships/image" Target="../media/image213.png"/><Relationship Id="rId116" Type="http://schemas.openxmlformats.org/officeDocument/2006/relationships/image" Target="../media/image114.png"/><Relationship Id="rId158" Type="http://schemas.openxmlformats.org/officeDocument/2006/relationships/customXml" Target="../ink/ink522.xml"/><Relationship Id="rId323" Type="http://schemas.openxmlformats.org/officeDocument/2006/relationships/customXml" Target="../ink/ink682.xml"/><Relationship Id="rId530" Type="http://schemas.openxmlformats.org/officeDocument/2006/relationships/customXml" Target="../ink/ink800.xml"/><Relationship Id="rId20" Type="http://schemas.openxmlformats.org/officeDocument/2006/relationships/customXml" Target="../ink/ink452.xml"/><Relationship Id="rId62" Type="http://schemas.openxmlformats.org/officeDocument/2006/relationships/customXml" Target="../ink/ink473.xml"/><Relationship Id="rId365" Type="http://schemas.openxmlformats.org/officeDocument/2006/relationships/image" Target="../media/image242.png"/><Relationship Id="rId572" Type="http://schemas.openxmlformats.org/officeDocument/2006/relationships/customXml" Target="../ink/ink833.xml"/><Relationship Id="rId225" Type="http://schemas.openxmlformats.org/officeDocument/2006/relationships/customXml" Target="../ink/ink584.xml"/><Relationship Id="rId267" Type="http://schemas.openxmlformats.org/officeDocument/2006/relationships/customXml" Target="../ink/ink626.xml"/><Relationship Id="rId432" Type="http://schemas.openxmlformats.org/officeDocument/2006/relationships/image" Target="../media/image186.png"/><Relationship Id="rId474" Type="http://schemas.openxmlformats.org/officeDocument/2006/relationships/customXml" Target="../ink/ink772.xml"/><Relationship Id="rId127" Type="http://schemas.openxmlformats.org/officeDocument/2006/relationships/customXml" Target="../ink/ink506.xml"/><Relationship Id="rId31" Type="http://schemas.openxmlformats.org/officeDocument/2006/relationships/image" Target="../media/image73.png"/><Relationship Id="rId73" Type="http://schemas.openxmlformats.org/officeDocument/2006/relationships/image" Target="../media/image94.png"/><Relationship Id="rId169" Type="http://schemas.openxmlformats.org/officeDocument/2006/relationships/customXml" Target="../ink/ink528.xml"/><Relationship Id="rId334" Type="http://schemas.openxmlformats.org/officeDocument/2006/relationships/customXml" Target="../ink/ink693.xml"/><Relationship Id="rId376" Type="http://schemas.openxmlformats.org/officeDocument/2006/relationships/customXml" Target="../ink/ink715.xml"/><Relationship Id="rId541" Type="http://schemas.openxmlformats.org/officeDocument/2006/relationships/customXml" Target="../ink/ink806.xml"/><Relationship Id="rId583" Type="http://schemas.openxmlformats.org/officeDocument/2006/relationships/image" Target="../media/image257.png"/><Relationship Id="rId4" Type="http://schemas.openxmlformats.org/officeDocument/2006/relationships/customXml" Target="../ink/ink444.xml"/><Relationship Id="rId180" Type="http://schemas.openxmlformats.org/officeDocument/2006/relationships/customXml" Target="../ink/ink539.xml"/><Relationship Id="rId236" Type="http://schemas.openxmlformats.org/officeDocument/2006/relationships/customXml" Target="../ink/ink595.xml"/><Relationship Id="rId278" Type="http://schemas.openxmlformats.org/officeDocument/2006/relationships/customXml" Target="../ink/ink637.xml"/><Relationship Id="rId401" Type="http://schemas.openxmlformats.org/officeDocument/2006/relationships/image" Target="../media/image171.png"/><Relationship Id="rId443" Type="http://schemas.openxmlformats.org/officeDocument/2006/relationships/image" Target="../media/image191.png"/><Relationship Id="rId303" Type="http://schemas.openxmlformats.org/officeDocument/2006/relationships/customXml" Target="../ink/ink662.xml"/><Relationship Id="rId485" Type="http://schemas.openxmlformats.org/officeDocument/2006/relationships/image" Target="../media/image196.png"/><Relationship Id="rId42" Type="http://schemas.openxmlformats.org/officeDocument/2006/relationships/customXml" Target="../ink/ink463.xml"/><Relationship Id="rId84" Type="http://schemas.openxmlformats.org/officeDocument/2006/relationships/customXml" Target="../ink/ink484.xml"/><Relationship Id="rId138" Type="http://schemas.openxmlformats.org/officeDocument/2006/relationships/image" Target="../media/image125.png"/><Relationship Id="rId345" Type="http://schemas.openxmlformats.org/officeDocument/2006/relationships/image" Target="../media/image20.png"/><Relationship Id="rId387" Type="http://schemas.openxmlformats.org/officeDocument/2006/relationships/image" Target="../media/image164.png"/><Relationship Id="rId510" Type="http://schemas.openxmlformats.org/officeDocument/2006/relationships/customXml" Target="../ink/ink790.xml"/><Relationship Id="rId552" Type="http://schemas.openxmlformats.org/officeDocument/2006/relationships/customXml" Target="../ink/ink813.xml"/><Relationship Id="rId594" Type="http://schemas.openxmlformats.org/officeDocument/2006/relationships/customXml" Target="../ink/ink844.xml"/><Relationship Id="rId608" Type="http://schemas.openxmlformats.org/officeDocument/2006/relationships/customXml" Target="../ink/ink851.xml"/><Relationship Id="rId191" Type="http://schemas.openxmlformats.org/officeDocument/2006/relationships/customXml" Target="../ink/ink550.xml"/><Relationship Id="rId205" Type="http://schemas.openxmlformats.org/officeDocument/2006/relationships/customXml" Target="../ink/ink564.xml"/><Relationship Id="rId247" Type="http://schemas.openxmlformats.org/officeDocument/2006/relationships/customXml" Target="../ink/ink606.xml"/><Relationship Id="rId412" Type="http://schemas.openxmlformats.org/officeDocument/2006/relationships/customXml" Target="../ink/ink733.xml"/><Relationship Id="rId107" Type="http://schemas.openxmlformats.org/officeDocument/2006/relationships/customXml" Target="../ink/ink496.xml"/><Relationship Id="rId289" Type="http://schemas.openxmlformats.org/officeDocument/2006/relationships/customXml" Target="../ink/ink648.xml"/><Relationship Id="rId454" Type="http://schemas.openxmlformats.org/officeDocument/2006/relationships/customXml" Target="../ink/ink758.xml"/><Relationship Id="rId496" Type="http://schemas.openxmlformats.org/officeDocument/2006/relationships/customXml" Target="../ink/ink783.xml"/><Relationship Id="rId11" Type="http://schemas.openxmlformats.org/officeDocument/2006/relationships/image" Target="../media/image63.png"/><Relationship Id="rId53" Type="http://schemas.openxmlformats.org/officeDocument/2006/relationships/image" Target="../media/image84.png"/><Relationship Id="rId149" Type="http://schemas.openxmlformats.org/officeDocument/2006/relationships/image" Target="../media/image130.png"/><Relationship Id="rId314" Type="http://schemas.openxmlformats.org/officeDocument/2006/relationships/customXml" Target="../ink/ink673.xml"/><Relationship Id="rId356" Type="http://schemas.openxmlformats.org/officeDocument/2006/relationships/customXml" Target="../ink/ink705.xml"/><Relationship Id="rId398" Type="http://schemas.openxmlformats.org/officeDocument/2006/relationships/customXml" Target="../ink/ink726.xml"/><Relationship Id="rId521" Type="http://schemas.openxmlformats.org/officeDocument/2006/relationships/image" Target="../media/image214.png"/><Relationship Id="rId563" Type="http://schemas.openxmlformats.org/officeDocument/2006/relationships/customXml" Target="../ink/ink824.xml"/><Relationship Id="rId95" Type="http://schemas.openxmlformats.org/officeDocument/2006/relationships/image" Target="../media/image104.png"/><Relationship Id="rId160" Type="http://schemas.openxmlformats.org/officeDocument/2006/relationships/customXml" Target="../ink/ink523.xml"/><Relationship Id="rId216" Type="http://schemas.openxmlformats.org/officeDocument/2006/relationships/customXml" Target="../ink/ink575.xml"/><Relationship Id="rId423" Type="http://schemas.openxmlformats.org/officeDocument/2006/relationships/customXml" Target="../ink/ink739.xml"/><Relationship Id="rId258" Type="http://schemas.openxmlformats.org/officeDocument/2006/relationships/customXml" Target="../ink/ink617.xml"/><Relationship Id="rId465" Type="http://schemas.openxmlformats.org/officeDocument/2006/relationships/image" Target="../media/image244.png"/><Relationship Id="rId22" Type="http://schemas.openxmlformats.org/officeDocument/2006/relationships/customXml" Target="../ink/ink453.xml"/><Relationship Id="rId64" Type="http://schemas.openxmlformats.org/officeDocument/2006/relationships/customXml" Target="../ink/ink474.xml"/><Relationship Id="rId118" Type="http://schemas.openxmlformats.org/officeDocument/2006/relationships/image" Target="../media/image115.png"/><Relationship Id="rId325" Type="http://schemas.openxmlformats.org/officeDocument/2006/relationships/customXml" Target="../ink/ink684.xml"/><Relationship Id="rId367" Type="http://schemas.openxmlformats.org/officeDocument/2006/relationships/image" Target="../media/image154.png"/><Relationship Id="rId532" Type="http://schemas.openxmlformats.org/officeDocument/2006/relationships/customXml" Target="../ink/ink801.xml"/><Relationship Id="rId574" Type="http://schemas.openxmlformats.org/officeDocument/2006/relationships/customXml" Target="../ink/ink834.xml"/><Relationship Id="rId171" Type="http://schemas.openxmlformats.org/officeDocument/2006/relationships/customXml" Target="../ink/ink530.xml"/><Relationship Id="rId227" Type="http://schemas.openxmlformats.org/officeDocument/2006/relationships/customXml" Target="../ink/ink586.xml"/><Relationship Id="rId269" Type="http://schemas.openxmlformats.org/officeDocument/2006/relationships/customXml" Target="../ink/ink628.xml"/><Relationship Id="rId434" Type="http://schemas.openxmlformats.org/officeDocument/2006/relationships/customXml" Target="../ink/ink745.xml"/><Relationship Id="rId476" Type="http://schemas.openxmlformats.org/officeDocument/2006/relationships/customXml" Target="../ink/ink773.xml"/><Relationship Id="rId33" Type="http://schemas.openxmlformats.org/officeDocument/2006/relationships/image" Target="../media/image74.png"/><Relationship Id="rId129" Type="http://schemas.openxmlformats.org/officeDocument/2006/relationships/customXml" Target="../ink/ink507.xml"/><Relationship Id="rId280" Type="http://schemas.openxmlformats.org/officeDocument/2006/relationships/customXml" Target="../ink/ink639.xml"/><Relationship Id="rId336" Type="http://schemas.openxmlformats.org/officeDocument/2006/relationships/customXml" Target="../ink/ink695.xml"/><Relationship Id="rId501" Type="http://schemas.openxmlformats.org/officeDocument/2006/relationships/image" Target="../media/image204.png"/><Relationship Id="rId543" Type="http://schemas.openxmlformats.org/officeDocument/2006/relationships/customXml" Target="../ink/ink807.xml"/><Relationship Id="rId75" Type="http://schemas.openxmlformats.org/officeDocument/2006/relationships/image" Target="../media/image95.png"/><Relationship Id="rId140" Type="http://schemas.openxmlformats.org/officeDocument/2006/relationships/image" Target="../media/image126.png"/><Relationship Id="rId182" Type="http://schemas.openxmlformats.org/officeDocument/2006/relationships/customXml" Target="../ink/ink541.xml"/><Relationship Id="rId378" Type="http://schemas.openxmlformats.org/officeDocument/2006/relationships/customXml" Target="../ink/ink716.xml"/><Relationship Id="rId403" Type="http://schemas.openxmlformats.org/officeDocument/2006/relationships/image" Target="../media/image172.png"/><Relationship Id="rId585" Type="http://schemas.openxmlformats.org/officeDocument/2006/relationships/image" Target="../media/image258.png"/><Relationship Id="rId6" Type="http://schemas.openxmlformats.org/officeDocument/2006/relationships/customXml" Target="../ink/ink445.xml"/><Relationship Id="rId238" Type="http://schemas.openxmlformats.org/officeDocument/2006/relationships/customXml" Target="../ink/ink597.xml"/><Relationship Id="rId445" Type="http://schemas.openxmlformats.org/officeDocument/2006/relationships/image" Target="../media/image192.png"/><Relationship Id="rId487" Type="http://schemas.openxmlformats.org/officeDocument/2006/relationships/image" Target="../media/image197.png"/><Relationship Id="rId610" Type="http://schemas.openxmlformats.org/officeDocument/2006/relationships/image" Target="../media/image8.jpg"/><Relationship Id="rId291" Type="http://schemas.openxmlformats.org/officeDocument/2006/relationships/customXml" Target="../ink/ink650.xml"/><Relationship Id="rId305" Type="http://schemas.openxmlformats.org/officeDocument/2006/relationships/customXml" Target="../ink/ink664.xml"/><Relationship Id="rId347" Type="http://schemas.openxmlformats.org/officeDocument/2006/relationships/image" Target="../media/image21.png"/><Relationship Id="rId512" Type="http://schemas.openxmlformats.org/officeDocument/2006/relationships/customXml" Target="../ink/ink791.xml"/><Relationship Id="rId44" Type="http://schemas.openxmlformats.org/officeDocument/2006/relationships/customXml" Target="../ink/ink464.xml"/><Relationship Id="rId86" Type="http://schemas.openxmlformats.org/officeDocument/2006/relationships/customXml" Target="../ink/ink485.xml"/><Relationship Id="rId151" Type="http://schemas.openxmlformats.org/officeDocument/2006/relationships/image" Target="../media/image131.png"/><Relationship Id="rId389" Type="http://schemas.openxmlformats.org/officeDocument/2006/relationships/image" Target="../media/image165.png"/><Relationship Id="rId554" Type="http://schemas.openxmlformats.org/officeDocument/2006/relationships/customXml" Target="../ink/ink815.xml"/><Relationship Id="rId596" Type="http://schemas.openxmlformats.org/officeDocument/2006/relationships/customXml" Target="../ink/ink845.xml"/><Relationship Id="rId193" Type="http://schemas.openxmlformats.org/officeDocument/2006/relationships/customXml" Target="../ink/ink552.xml"/><Relationship Id="rId207" Type="http://schemas.openxmlformats.org/officeDocument/2006/relationships/customXml" Target="../ink/ink566.xml"/><Relationship Id="rId249" Type="http://schemas.openxmlformats.org/officeDocument/2006/relationships/customXml" Target="../ink/ink608.xml"/><Relationship Id="rId414" Type="http://schemas.openxmlformats.org/officeDocument/2006/relationships/customXml" Target="../ink/ink734.xml"/><Relationship Id="rId456" Type="http://schemas.openxmlformats.org/officeDocument/2006/relationships/customXml" Target="../ink/ink760.xml"/><Relationship Id="rId498" Type="http://schemas.openxmlformats.org/officeDocument/2006/relationships/customXml" Target="../ink/ink784.xml"/><Relationship Id="rId13" Type="http://schemas.openxmlformats.org/officeDocument/2006/relationships/image" Target="../media/image64.png"/><Relationship Id="rId109" Type="http://schemas.openxmlformats.org/officeDocument/2006/relationships/customXml" Target="../ink/ink497.xml"/><Relationship Id="rId260" Type="http://schemas.openxmlformats.org/officeDocument/2006/relationships/customXml" Target="../ink/ink619.xml"/><Relationship Id="rId316" Type="http://schemas.openxmlformats.org/officeDocument/2006/relationships/customXml" Target="../ink/ink675.xml"/><Relationship Id="rId523" Type="http://schemas.openxmlformats.org/officeDocument/2006/relationships/image" Target="../media/image215.png"/><Relationship Id="rId55" Type="http://schemas.openxmlformats.org/officeDocument/2006/relationships/image" Target="../media/image85.png"/><Relationship Id="rId97" Type="http://schemas.openxmlformats.org/officeDocument/2006/relationships/image" Target="../media/image105.png"/><Relationship Id="rId120" Type="http://schemas.openxmlformats.org/officeDocument/2006/relationships/image" Target="../media/image116.png"/><Relationship Id="rId358" Type="http://schemas.openxmlformats.org/officeDocument/2006/relationships/customXml" Target="../ink/ink706.xml"/><Relationship Id="rId565" Type="http://schemas.openxmlformats.org/officeDocument/2006/relationships/customXml" Target="../ink/ink826.xml"/><Relationship Id="rId162" Type="http://schemas.openxmlformats.org/officeDocument/2006/relationships/customXml" Target="../ink/ink524.xml"/><Relationship Id="rId218" Type="http://schemas.openxmlformats.org/officeDocument/2006/relationships/customXml" Target="../ink/ink577.xml"/><Relationship Id="rId425" Type="http://schemas.openxmlformats.org/officeDocument/2006/relationships/customXml" Target="../ink/ink740.xml"/><Relationship Id="rId467" Type="http://schemas.openxmlformats.org/officeDocument/2006/relationships/image" Target="../media/image245.png"/><Relationship Id="rId271" Type="http://schemas.openxmlformats.org/officeDocument/2006/relationships/customXml" Target="../ink/ink630.xml"/><Relationship Id="rId24" Type="http://schemas.openxmlformats.org/officeDocument/2006/relationships/customXml" Target="../ink/ink454.xml"/><Relationship Id="rId66" Type="http://schemas.openxmlformats.org/officeDocument/2006/relationships/customXml" Target="../ink/ink475.xml"/><Relationship Id="rId131" Type="http://schemas.openxmlformats.org/officeDocument/2006/relationships/customXml" Target="../ink/ink508.xml"/><Relationship Id="rId327" Type="http://schemas.openxmlformats.org/officeDocument/2006/relationships/customXml" Target="../ink/ink686.xml"/><Relationship Id="rId369" Type="http://schemas.openxmlformats.org/officeDocument/2006/relationships/image" Target="../media/image155.png"/><Relationship Id="rId534" Type="http://schemas.openxmlformats.org/officeDocument/2006/relationships/customXml" Target="../ink/ink802.xml"/><Relationship Id="rId576" Type="http://schemas.openxmlformats.org/officeDocument/2006/relationships/customXml" Target="../ink/ink835.xml"/><Relationship Id="rId173" Type="http://schemas.openxmlformats.org/officeDocument/2006/relationships/customXml" Target="../ink/ink532.xml"/><Relationship Id="rId229" Type="http://schemas.openxmlformats.org/officeDocument/2006/relationships/customXml" Target="../ink/ink588.xml"/><Relationship Id="rId380" Type="http://schemas.openxmlformats.org/officeDocument/2006/relationships/customXml" Target="../ink/ink717.xml"/><Relationship Id="rId436" Type="http://schemas.openxmlformats.org/officeDocument/2006/relationships/customXml" Target="../ink/ink746.xml"/><Relationship Id="rId601" Type="http://schemas.openxmlformats.org/officeDocument/2006/relationships/image" Target="../media/image234.png"/><Relationship Id="rId240" Type="http://schemas.openxmlformats.org/officeDocument/2006/relationships/customXml" Target="../ink/ink599.xml"/><Relationship Id="rId478" Type="http://schemas.openxmlformats.org/officeDocument/2006/relationships/customXml" Target="../ink/ink774.xml"/><Relationship Id="rId35" Type="http://schemas.openxmlformats.org/officeDocument/2006/relationships/image" Target="../media/image75.png"/><Relationship Id="rId77" Type="http://schemas.openxmlformats.org/officeDocument/2006/relationships/image" Target="../media/image96.png"/><Relationship Id="rId100" Type="http://schemas.openxmlformats.org/officeDocument/2006/relationships/customXml" Target="../ink/ink492.xml"/><Relationship Id="rId282" Type="http://schemas.openxmlformats.org/officeDocument/2006/relationships/customXml" Target="../ink/ink641.xml"/><Relationship Id="rId338" Type="http://schemas.openxmlformats.org/officeDocument/2006/relationships/customXml" Target="../ink/ink696.xml"/><Relationship Id="rId503" Type="http://schemas.openxmlformats.org/officeDocument/2006/relationships/image" Target="../media/image205.png"/><Relationship Id="rId545" Type="http://schemas.openxmlformats.org/officeDocument/2006/relationships/customXml" Target="../ink/ink808.xml"/><Relationship Id="rId587" Type="http://schemas.openxmlformats.org/officeDocument/2006/relationships/image" Target="../media/image259.png"/><Relationship Id="rId8" Type="http://schemas.openxmlformats.org/officeDocument/2006/relationships/customXml" Target="../ink/ink446.xml"/><Relationship Id="rId142" Type="http://schemas.openxmlformats.org/officeDocument/2006/relationships/image" Target="../media/image127.png"/><Relationship Id="rId184" Type="http://schemas.openxmlformats.org/officeDocument/2006/relationships/customXml" Target="../ink/ink543.xml"/><Relationship Id="rId391" Type="http://schemas.openxmlformats.org/officeDocument/2006/relationships/image" Target="../media/image166.png"/><Relationship Id="rId405" Type="http://schemas.openxmlformats.org/officeDocument/2006/relationships/image" Target="../media/image173.png"/><Relationship Id="rId447" Type="http://schemas.openxmlformats.org/officeDocument/2006/relationships/image" Target="../media/image193.png"/><Relationship Id="rId251" Type="http://schemas.openxmlformats.org/officeDocument/2006/relationships/customXml" Target="../ink/ink610.xml"/><Relationship Id="rId489" Type="http://schemas.openxmlformats.org/officeDocument/2006/relationships/image" Target="../media/image198.png"/><Relationship Id="rId46" Type="http://schemas.openxmlformats.org/officeDocument/2006/relationships/customXml" Target="../ink/ink465.xml"/><Relationship Id="rId293" Type="http://schemas.openxmlformats.org/officeDocument/2006/relationships/customXml" Target="../ink/ink652.xml"/><Relationship Id="rId307" Type="http://schemas.openxmlformats.org/officeDocument/2006/relationships/customXml" Target="../ink/ink666.xml"/><Relationship Id="rId349" Type="http://schemas.openxmlformats.org/officeDocument/2006/relationships/image" Target="../media/image22.png"/><Relationship Id="rId514" Type="http://schemas.openxmlformats.org/officeDocument/2006/relationships/customXml" Target="../ink/ink792.xml"/><Relationship Id="rId556" Type="http://schemas.openxmlformats.org/officeDocument/2006/relationships/customXml" Target="../ink/ink817.xml"/><Relationship Id="rId88" Type="http://schemas.openxmlformats.org/officeDocument/2006/relationships/customXml" Target="../ink/ink486.xml"/><Relationship Id="rId111" Type="http://schemas.openxmlformats.org/officeDocument/2006/relationships/customXml" Target="../ink/ink498.xml"/><Relationship Id="rId153" Type="http://schemas.openxmlformats.org/officeDocument/2006/relationships/image" Target="../media/image30.png"/><Relationship Id="rId195" Type="http://schemas.openxmlformats.org/officeDocument/2006/relationships/customXml" Target="../ink/ink554.xml"/><Relationship Id="rId209" Type="http://schemas.openxmlformats.org/officeDocument/2006/relationships/customXml" Target="../ink/ink568.xml"/><Relationship Id="rId360" Type="http://schemas.openxmlformats.org/officeDocument/2006/relationships/customXml" Target="../ink/ink707.xml"/><Relationship Id="rId416" Type="http://schemas.openxmlformats.org/officeDocument/2006/relationships/image" Target="../media/image178.png"/><Relationship Id="rId598" Type="http://schemas.openxmlformats.org/officeDocument/2006/relationships/customXml" Target="../ink/ink846.xml"/><Relationship Id="rId220" Type="http://schemas.openxmlformats.org/officeDocument/2006/relationships/customXml" Target="../ink/ink579.xml"/><Relationship Id="rId458" Type="http://schemas.openxmlformats.org/officeDocument/2006/relationships/customXml" Target="../ink/ink762.xml"/><Relationship Id="rId15" Type="http://schemas.openxmlformats.org/officeDocument/2006/relationships/image" Target="../media/image65.png"/><Relationship Id="rId57" Type="http://schemas.openxmlformats.org/officeDocument/2006/relationships/image" Target="../media/image86.png"/><Relationship Id="rId262" Type="http://schemas.openxmlformats.org/officeDocument/2006/relationships/customXml" Target="../ink/ink621.xml"/><Relationship Id="rId318" Type="http://schemas.openxmlformats.org/officeDocument/2006/relationships/customXml" Target="../ink/ink677.xml"/><Relationship Id="rId525" Type="http://schemas.openxmlformats.org/officeDocument/2006/relationships/image" Target="../media/image216.png"/><Relationship Id="rId567" Type="http://schemas.openxmlformats.org/officeDocument/2006/relationships/customXml" Target="../ink/ink828.xml"/><Relationship Id="rId99" Type="http://schemas.openxmlformats.org/officeDocument/2006/relationships/image" Target="../media/image106.png"/><Relationship Id="rId122" Type="http://schemas.openxmlformats.org/officeDocument/2006/relationships/image" Target="../media/image117.png"/><Relationship Id="rId164" Type="http://schemas.openxmlformats.org/officeDocument/2006/relationships/customXml" Target="../ink/ink525.xml"/><Relationship Id="rId371" Type="http://schemas.openxmlformats.org/officeDocument/2006/relationships/image" Target="../media/image156.png"/><Relationship Id="rId427" Type="http://schemas.openxmlformats.org/officeDocument/2006/relationships/customXml" Target="../ink/ink741.xml"/><Relationship Id="rId469" Type="http://schemas.openxmlformats.org/officeDocument/2006/relationships/image" Target="../media/image246.png"/><Relationship Id="rId26" Type="http://schemas.openxmlformats.org/officeDocument/2006/relationships/customXml" Target="../ink/ink455.xml"/><Relationship Id="rId231" Type="http://schemas.openxmlformats.org/officeDocument/2006/relationships/customXml" Target="../ink/ink590.xml"/><Relationship Id="rId273" Type="http://schemas.openxmlformats.org/officeDocument/2006/relationships/customXml" Target="../ink/ink632.xml"/><Relationship Id="rId329" Type="http://schemas.openxmlformats.org/officeDocument/2006/relationships/customXml" Target="../ink/ink688.xml"/><Relationship Id="rId480" Type="http://schemas.openxmlformats.org/officeDocument/2006/relationships/customXml" Target="../ink/ink775.xml"/><Relationship Id="rId536" Type="http://schemas.openxmlformats.org/officeDocument/2006/relationships/customXml" Target="../ink/ink803.xml"/><Relationship Id="rId68" Type="http://schemas.openxmlformats.org/officeDocument/2006/relationships/customXml" Target="../ink/ink476.xml"/><Relationship Id="rId133" Type="http://schemas.openxmlformats.org/officeDocument/2006/relationships/customXml" Target="../ink/ink509.xml"/><Relationship Id="rId175" Type="http://schemas.openxmlformats.org/officeDocument/2006/relationships/customXml" Target="../ink/ink534.xml"/><Relationship Id="rId340" Type="http://schemas.openxmlformats.org/officeDocument/2006/relationships/customXml" Target="../ink/ink697.xml"/><Relationship Id="rId578" Type="http://schemas.openxmlformats.org/officeDocument/2006/relationships/customXml" Target="../ink/ink836.xml"/><Relationship Id="rId200" Type="http://schemas.openxmlformats.org/officeDocument/2006/relationships/customXml" Target="../ink/ink559.xml"/><Relationship Id="rId382" Type="http://schemas.openxmlformats.org/officeDocument/2006/relationships/customXml" Target="../ink/ink718.xml"/><Relationship Id="rId438" Type="http://schemas.openxmlformats.org/officeDocument/2006/relationships/customXml" Target="../ink/ink747.xml"/><Relationship Id="rId603" Type="http://schemas.openxmlformats.org/officeDocument/2006/relationships/image" Target="../media/image235.png"/><Relationship Id="rId242" Type="http://schemas.openxmlformats.org/officeDocument/2006/relationships/customXml" Target="../ink/ink601.xml"/><Relationship Id="rId284" Type="http://schemas.openxmlformats.org/officeDocument/2006/relationships/customXml" Target="../ink/ink643.xml"/><Relationship Id="rId491" Type="http://schemas.openxmlformats.org/officeDocument/2006/relationships/image" Target="../media/image199.png"/><Relationship Id="rId505" Type="http://schemas.openxmlformats.org/officeDocument/2006/relationships/image" Target="../media/image206.png"/><Relationship Id="rId37" Type="http://schemas.openxmlformats.org/officeDocument/2006/relationships/image" Target="../media/image76.png"/><Relationship Id="rId79" Type="http://schemas.openxmlformats.org/officeDocument/2006/relationships/image" Target="../media/image97.png"/><Relationship Id="rId102" Type="http://schemas.openxmlformats.org/officeDocument/2006/relationships/customXml" Target="../ink/ink493.xml"/><Relationship Id="rId144" Type="http://schemas.openxmlformats.org/officeDocument/2006/relationships/image" Target="../media/image128.png"/><Relationship Id="rId547" Type="http://schemas.openxmlformats.org/officeDocument/2006/relationships/customXml" Target="../ink/ink809.xml"/><Relationship Id="rId589" Type="http://schemas.openxmlformats.org/officeDocument/2006/relationships/image" Target="../media/image260.png"/><Relationship Id="rId90" Type="http://schemas.openxmlformats.org/officeDocument/2006/relationships/customXml" Target="../ink/ink487.xml"/><Relationship Id="rId186" Type="http://schemas.openxmlformats.org/officeDocument/2006/relationships/customXml" Target="../ink/ink545.xml"/><Relationship Id="rId351" Type="http://schemas.openxmlformats.org/officeDocument/2006/relationships/image" Target="../media/image23.png"/><Relationship Id="rId393" Type="http://schemas.openxmlformats.org/officeDocument/2006/relationships/image" Target="../media/image167.png"/><Relationship Id="rId407" Type="http://schemas.openxmlformats.org/officeDocument/2006/relationships/image" Target="../media/image174.png"/><Relationship Id="rId449" Type="http://schemas.openxmlformats.org/officeDocument/2006/relationships/customXml" Target="../ink/ink753.xml"/><Relationship Id="rId211" Type="http://schemas.openxmlformats.org/officeDocument/2006/relationships/customXml" Target="../ink/ink570.xml"/><Relationship Id="rId253" Type="http://schemas.openxmlformats.org/officeDocument/2006/relationships/customXml" Target="../ink/ink612.xml"/><Relationship Id="rId295" Type="http://schemas.openxmlformats.org/officeDocument/2006/relationships/customXml" Target="../ink/ink654.xml"/><Relationship Id="rId309" Type="http://schemas.openxmlformats.org/officeDocument/2006/relationships/customXml" Target="../ink/ink668.xml"/><Relationship Id="rId460" Type="http://schemas.openxmlformats.org/officeDocument/2006/relationships/customXml" Target="../ink/ink764.xml"/><Relationship Id="rId516" Type="http://schemas.openxmlformats.org/officeDocument/2006/relationships/customXml" Target="../ink/ink793.xml"/><Relationship Id="rId48" Type="http://schemas.openxmlformats.org/officeDocument/2006/relationships/customXml" Target="../ink/ink466.xml"/><Relationship Id="rId113" Type="http://schemas.openxmlformats.org/officeDocument/2006/relationships/customXml" Target="../ink/ink499.xml"/><Relationship Id="rId320" Type="http://schemas.openxmlformats.org/officeDocument/2006/relationships/customXml" Target="../ink/ink679.xml"/><Relationship Id="rId558" Type="http://schemas.openxmlformats.org/officeDocument/2006/relationships/customXml" Target="../ink/ink819.xml"/><Relationship Id="rId155" Type="http://schemas.openxmlformats.org/officeDocument/2006/relationships/image" Target="../media/image132.png"/><Relationship Id="rId197" Type="http://schemas.openxmlformats.org/officeDocument/2006/relationships/customXml" Target="../ink/ink556.xml"/><Relationship Id="rId362" Type="http://schemas.openxmlformats.org/officeDocument/2006/relationships/customXml" Target="../ink/ink708.xml"/><Relationship Id="rId418" Type="http://schemas.openxmlformats.org/officeDocument/2006/relationships/image" Target="../media/image179.png"/><Relationship Id="rId222" Type="http://schemas.openxmlformats.org/officeDocument/2006/relationships/customXml" Target="../ink/ink581.xml"/><Relationship Id="rId264" Type="http://schemas.openxmlformats.org/officeDocument/2006/relationships/customXml" Target="../ink/ink623.xml"/><Relationship Id="rId471" Type="http://schemas.openxmlformats.org/officeDocument/2006/relationships/image" Target="../media/image247.png"/><Relationship Id="rId17" Type="http://schemas.openxmlformats.org/officeDocument/2006/relationships/image" Target="../media/image66.png"/><Relationship Id="rId59" Type="http://schemas.openxmlformats.org/officeDocument/2006/relationships/image" Target="../media/image87.png"/><Relationship Id="rId124" Type="http://schemas.openxmlformats.org/officeDocument/2006/relationships/image" Target="../media/image118.png"/><Relationship Id="rId527" Type="http://schemas.openxmlformats.org/officeDocument/2006/relationships/image" Target="../media/image217.png"/><Relationship Id="rId569" Type="http://schemas.openxmlformats.org/officeDocument/2006/relationships/customXml" Target="../ink/ink830.xml"/><Relationship Id="rId70" Type="http://schemas.openxmlformats.org/officeDocument/2006/relationships/customXml" Target="../ink/ink477.xml"/><Relationship Id="rId166" Type="http://schemas.openxmlformats.org/officeDocument/2006/relationships/customXml" Target="../ink/ink526.xml"/><Relationship Id="rId331" Type="http://schemas.openxmlformats.org/officeDocument/2006/relationships/customXml" Target="../ink/ink690.xml"/><Relationship Id="rId373" Type="http://schemas.openxmlformats.org/officeDocument/2006/relationships/image" Target="../media/image157.png"/><Relationship Id="rId429" Type="http://schemas.openxmlformats.org/officeDocument/2006/relationships/customXml" Target="../ink/ink742.xml"/><Relationship Id="rId580" Type="http://schemas.openxmlformats.org/officeDocument/2006/relationships/customXml" Target="../ink/ink837.xml"/><Relationship Id="rId1" Type="http://schemas.openxmlformats.org/officeDocument/2006/relationships/slideLayout" Target="../slideLayouts/slideLayout4.xml"/><Relationship Id="rId233" Type="http://schemas.openxmlformats.org/officeDocument/2006/relationships/customXml" Target="../ink/ink592.xml"/><Relationship Id="rId440" Type="http://schemas.openxmlformats.org/officeDocument/2006/relationships/customXml" Target="../ink/ink748.xml"/><Relationship Id="rId28" Type="http://schemas.openxmlformats.org/officeDocument/2006/relationships/customXml" Target="../ink/ink456.xml"/><Relationship Id="rId275" Type="http://schemas.openxmlformats.org/officeDocument/2006/relationships/customXml" Target="../ink/ink634.xml"/><Relationship Id="rId300" Type="http://schemas.openxmlformats.org/officeDocument/2006/relationships/customXml" Target="../ink/ink659.xml"/><Relationship Id="rId482" Type="http://schemas.openxmlformats.org/officeDocument/2006/relationships/customXml" Target="../ink/ink776.xml"/><Relationship Id="rId538" Type="http://schemas.openxmlformats.org/officeDocument/2006/relationships/customXml" Target="../ink/ink804.xml"/><Relationship Id="rId81" Type="http://schemas.openxmlformats.org/officeDocument/2006/relationships/image" Target="../media/image98.png"/><Relationship Id="rId135" Type="http://schemas.openxmlformats.org/officeDocument/2006/relationships/customXml" Target="../ink/ink510.xml"/><Relationship Id="rId177" Type="http://schemas.openxmlformats.org/officeDocument/2006/relationships/customXml" Target="../ink/ink536.xml"/><Relationship Id="rId342" Type="http://schemas.openxmlformats.org/officeDocument/2006/relationships/customXml" Target="../ink/ink698.xml"/><Relationship Id="rId384" Type="http://schemas.openxmlformats.org/officeDocument/2006/relationships/customXml" Target="../ink/ink719.xml"/><Relationship Id="rId591" Type="http://schemas.openxmlformats.org/officeDocument/2006/relationships/image" Target="../media/image261.png"/><Relationship Id="rId605" Type="http://schemas.openxmlformats.org/officeDocument/2006/relationships/image" Target="../media/image236.png"/><Relationship Id="rId202" Type="http://schemas.openxmlformats.org/officeDocument/2006/relationships/customXml" Target="../ink/ink561.xml"/><Relationship Id="rId244" Type="http://schemas.openxmlformats.org/officeDocument/2006/relationships/customXml" Target="../ink/ink603.xml"/><Relationship Id="rId39" Type="http://schemas.openxmlformats.org/officeDocument/2006/relationships/image" Target="../media/image77.png"/><Relationship Id="rId286" Type="http://schemas.openxmlformats.org/officeDocument/2006/relationships/customXml" Target="../ink/ink645.xml"/><Relationship Id="rId451" Type="http://schemas.openxmlformats.org/officeDocument/2006/relationships/customXml" Target="../ink/ink755.xml"/><Relationship Id="rId493" Type="http://schemas.openxmlformats.org/officeDocument/2006/relationships/image" Target="../media/image200.png"/><Relationship Id="rId507" Type="http://schemas.openxmlformats.org/officeDocument/2006/relationships/image" Target="../media/image207.png"/><Relationship Id="rId549" Type="http://schemas.openxmlformats.org/officeDocument/2006/relationships/customXml" Target="../ink/ink810.xml"/><Relationship Id="rId50" Type="http://schemas.openxmlformats.org/officeDocument/2006/relationships/customXml" Target="../ink/ink467.xml"/><Relationship Id="rId104" Type="http://schemas.openxmlformats.org/officeDocument/2006/relationships/image" Target="../media/image108.png"/><Relationship Id="rId146" Type="http://schemas.openxmlformats.org/officeDocument/2006/relationships/customXml" Target="../ink/ink516.xml"/><Relationship Id="rId188" Type="http://schemas.openxmlformats.org/officeDocument/2006/relationships/customXml" Target="../ink/ink547.xml"/><Relationship Id="rId311" Type="http://schemas.openxmlformats.org/officeDocument/2006/relationships/customXml" Target="../ink/ink670.xml"/><Relationship Id="rId353" Type="http://schemas.openxmlformats.org/officeDocument/2006/relationships/image" Target="../media/image24.png"/><Relationship Id="rId395" Type="http://schemas.openxmlformats.org/officeDocument/2006/relationships/image" Target="../media/image168.png"/><Relationship Id="rId409" Type="http://schemas.openxmlformats.org/officeDocument/2006/relationships/image" Target="../media/image175.png"/><Relationship Id="rId560" Type="http://schemas.openxmlformats.org/officeDocument/2006/relationships/customXml" Target="../ink/ink821.xml"/><Relationship Id="rId92" Type="http://schemas.openxmlformats.org/officeDocument/2006/relationships/customXml" Target="../ink/ink488.xml"/><Relationship Id="rId213" Type="http://schemas.openxmlformats.org/officeDocument/2006/relationships/customXml" Target="../ink/ink572.xml"/><Relationship Id="rId420" Type="http://schemas.openxmlformats.org/officeDocument/2006/relationships/image" Target="../media/image180.png"/><Relationship Id="rId255" Type="http://schemas.openxmlformats.org/officeDocument/2006/relationships/customXml" Target="../ink/ink614.xml"/><Relationship Id="rId297" Type="http://schemas.openxmlformats.org/officeDocument/2006/relationships/customXml" Target="../ink/ink656.xml"/><Relationship Id="rId462" Type="http://schemas.openxmlformats.org/officeDocument/2006/relationships/customXml" Target="../ink/ink766.xml"/><Relationship Id="rId518" Type="http://schemas.openxmlformats.org/officeDocument/2006/relationships/customXml" Target="../ink/ink794.xml"/><Relationship Id="rId115" Type="http://schemas.openxmlformats.org/officeDocument/2006/relationships/customXml" Target="../ink/ink500.xml"/><Relationship Id="rId157" Type="http://schemas.openxmlformats.org/officeDocument/2006/relationships/image" Target="../media/image133.png"/><Relationship Id="rId322" Type="http://schemas.openxmlformats.org/officeDocument/2006/relationships/customXml" Target="../ink/ink681.xml"/><Relationship Id="rId364" Type="http://schemas.openxmlformats.org/officeDocument/2006/relationships/customXml" Target="../ink/ink709.xml"/><Relationship Id="rId61" Type="http://schemas.openxmlformats.org/officeDocument/2006/relationships/image" Target="../media/image88.png"/><Relationship Id="rId199" Type="http://schemas.openxmlformats.org/officeDocument/2006/relationships/customXml" Target="../ink/ink558.xml"/><Relationship Id="rId571" Type="http://schemas.openxmlformats.org/officeDocument/2006/relationships/customXml" Target="../ink/ink832.xml"/><Relationship Id="rId19" Type="http://schemas.openxmlformats.org/officeDocument/2006/relationships/image" Target="../media/image67.png"/><Relationship Id="rId224" Type="http://schemas.openxmlformats.org/officeDocument/2006/relationships/customXml" Target="../ink/ink583.xml"/><Relationship Id="rId266" Type="http://schemas.openxmlformats.org/officeDocument/2006/relationships/customXml" Target="../ink/ink625.xml"/><Relationship Id="rId431" Type="http://schemas.openxmlformats.org/officeDocument/2006/relationships/customXml" Target="../ink/ink743.xml"/><Relationship Id="rId473" Type="http://schemas.openxmlformats.org/officeDocument/2006/relationships/image" Target="../media/image248.png"/><Relationship Id="rId529" Type="http://schemas.openxmlformats.org/officeDocument/2006/relationships/image" Target="../media/image218.png"/><Relationship Id="rId30" Type="http://schemas.openxmlformats.org/officeDocument/2006/relationships/customXml" Target="../ink/ink457.xml"/><Relationship Id="rId126" Type="http://schemas.openxmlformats.org/officeDocument/2006/relationships/image" Target="../media/image119.png"/><Relationship Id="rId168" Type="http://schemas.openxmlformats.org/officeDocument/2006/relationships/customXml" Target="../ink/ink527.xml"/><Relationship Id="rId333" Type="http://schemas.openxmlformats.org/officeDocument/2006/relationships/customXml" Target="../ink/ink692.xml"/><Relationship Id="rId540" Type="http://schemas.openxmlformats.org/officeDocument/2006/relationships/image" Target="../media/image223.png"/><Relationship Id="rId72" Type="http://schemas.openxmlformats.org/officeDocument/2006/relationships/customXml" Target="../ink/ink478.xml"/><Relationship Id="rId375" Type="http://schemas.openxmlformats.org/officeDocument/2006/relationships/image" Target="../media/image158.png"/><Relationship Id="rId582" Type="http://schemas.openxmlformats.org/officeDocument/2006/relationships/customXml" Target="../ink/ink838.xml"/><Relationship Id="rId3" Type="http://schemas.openxmlformats.org/officeDocument/2006/relationships/image" Target="../media/image59.png"/><Relationship Id="rId235" Type="http://schemas.openxmlformats.org/officeDocument/2006/relationships/customXml" Target="../ink/ink594.xml"/><Relationship Id="rId277" Type="http://schemas.openxmlformats.org/officeDocument/2006/relationships/customXml" Target="../ink/ink636.xml"/><Relationship Id="rId400" Type="http://schemas.openxmlformats.org/officeDocument/2006/relationships/customXml" Target="../ink/ink727.xml"/><Relationship Id="rId442" Type="http://schemas.openxmlformats.org/officeDocument/2006/relationships/customXml" Target="../ink/ink749.xml"/><Relationship Id="rId484" Type="http://schemas.openxmlformats.org/officeDocument/2006/relationships/customXml" Target="../ink/ink777.xml"/><Relationship Id="rId137" Type="http://schemas.openxmlformats.org/officeDocument/2006/relationships/customXml" Target="../ink/ink511.xml"/><Relationship Id="rId302" Type="http://schemas.openxmlformats.org/officeDocument/2006/relationships/customXml" Target="../ink/ink661.xml"/><Relationship Id="rId344" Type="http://schemas.openxmlformats.org/officeDocument/2006/relationships/customXml" Target="../ink/ink699.xml"/><Relationship Id="rId41" Type="http://schemas.openxmlformats.org/officeDocument/2006/relationships/image" Target="../media/image78.png"/><Relationship Id="rId83" Type="http://schemas.openxmlformats.org/officeDocument/2006/relationships/image" Target="../media/image99.png"/><Relationship Id="rId179" Type="http://schemas.openxmlformats.org/officeDocument/2006/relationships/customXml" Target="../ink/ink538.xml"/><Relationship Id="rId386" Type="http://schemas.openxmlformats.org/officeDocument/2006/relationships/customXml" Target="../ink/ink720.xml"/><Relationship Id="rId551" Type="http://schemas.openxmlformats.org/officeDocument/2006/relationships/customXml" Target="../ink/ink812.xml"/><Relationship Id="rId593" Type="http://schemas.openxmlformats.org/officeDocument/2006/relationships/image" Target="../media/image262.png"/><Relationship Id="rId607" Type="http://schemas.openxmlformats.org/officeDocument/2006/relationships/image" Target="../media/image237.png"/><Relationship Id="rId190" Type="http://schemas.openxmlformats.org/officeDocument/2006/relationships/customXml" Target="../ink/ink549.xml"/><Relationship Id="rId204" Type="http://schemas.openxmlformats.org/officeDocument/2006/relationships/customXml" Target="../ink/ink563.xml"/><Relationship Id="rId246" Type="http://schemas.openxmlformats.org/officeDocument/2006/relationships/customXml" Target="../ink/ink605.xml"/><Relationship Id="rId288" Type="http://schemas.openxmlformats.org/officeDocument/2006/relationships/customXml" Target="../ink/ink647.xml"/><Relationship Id="rId411" Type="http://schemas.openxmlformats.org/officeDocument/2006/relationships/image" Target="../media/image176.png"/><Relationship Id="rId453" Type="http://schemas.openxmlformats.org/officeDocument/2006/relationships/customXml" Target="../ink/ink757.xml"/><Relationship Id="rId509" Type="http://schemas.openxmlformats.org/officeDocument/2006/relationships/image" Target="../media/image208.png"/><Relationship Id="rId106" Type="http://schemas.openxmlformats.org/officeDocument/2006/relationships/image" Target="../media/image109.png"/><Relationship Id="rId313" Type="http://schemas.openxmlformats.org/officeDocument/2006/relationships/customXml" Target="../ink/ink672.xml"/><Relationship Id="rId495" Type="http://schemas.openxmlformats.org/officeDocument/2006/relationships/image" Target="../media/image201.png"/><Relationship Id="rId10" Type="http://schemas.openxmlformats.org/officeDocument/2006/relationships/customXml" Target="../ink/ink447.xml"/><Relationship Id="rId52" Type="http://schemas.openxmlformats.org/officeDocument/2006/relationships/customXml" Target="../ink/ink468.xml"/><Relationship Id="rId94" Type="http://schemas.openxmlformats.org/officeDocument/2006/relationships/customXml" Target="../ink/ink489.xml"/><Relationship Id="rId148" Type="http://schemas.openxmlformats.org/officeDocument/2006/relationships/customXml" Target="../ink/ink517.xml"/><Relationship Id="rId355" Type="http://schemas.openxmlformats.org/officeDocument/2006/relationships/image" Target="../media/image25.png"/><Relationship Id="rId397" Type="http://schemas.openxmlformats.org/officeDocument/2006/relationships/image" Target="../media/image169.png"/><Relationship Id="rId520" Type="http://schemas.openxmlformats.org/officeDocument/2006/relationships/customXml" Target="../ink/ink795.xml"/><Relationship Id="rId562" Type="http://schemas.openxmlformats.org/officeDocument/2006/relationships/customXml" Target="../ink/ink823.xml"/><Relationship Id="rId215" Type="http://schemas.openxmlformats.org/officeDocument/2006/relationships/customXml" Target="../ink/ink574.xml"/><Relationship Id="rId257" Type="http://schemas.openxmlformats.org/officeDocument/2006/relationships/customXml" Target="../ink/ink616.xml"/><Relationship Id="rId422" Type="http://schemas.openxmlformats.org/officeDocument/2006/relationships/image" Target="../media/image181.png"/><Relationship Id="rId464" Type="http://schemas.openxmlformats.org/officeDocument/2006/relationships/customXml" Target="../ink/ink767.xml"/><Relationship Id="rId299" Type="http://schemas.openxmlformats.org/officeDocument/2006/relationships/customXml" Target="../ink/ink658.xml"/><Relationship Id="rId63" Type="http://schemas.openxmlformats.org/officeDocument/2006/relationships/image" Target="../media/image89.png"/><Relationship Id="rId159" Type="http://schemas.openxmlformats.org/officeDocument/2006/relationships/image" Target="../media/image134.png"/><Relationship Id="rId366" Type="http://schemas.openxmlformats.org/officeDocument/2006/relationships/customXml" Target="../ink/ink710.xml"/><Relationship Id="rId573" Type="http://schemas.openxmlformats.org/officeDocument/2006/relationships/image" Target="../media/image252.png"/><Relationship Id="rId226" Type="http://schemas.openxmlformats.org/officeDocument/2006/relationships/customXml" Target="../ink/ink585.xml"/><Relationship Id="rId433" Type="http://schemas.openxmlformats.org/officeDocument/2006/relationships/customXml" Target="../ink/ink744.xml"/><Relationship Id="rId74" Type="http://schemas.openxmlformats.org/officeDocument/2006/relationships/customXml" Target="../ink/ink479.xml"/><Relationship Id="rId377" Type="http://schemas.openxmlformats.org/officeDocument/2006/relationships/image" Target="../media/image159.png"/><Relationship Id="rId500" Type="http://schemas.openxmlformats.org/officeDocument/2006/relationships/customXml" Target="../ink/ink785.xml"/><Relationship Id="rId584" Type="http://schemas.openxmlformats.org/officeDocument/2006/relationships/customXml" Target="../ink/ink839.xml"/><Relationship Id="rId5" Type="http://schemas.openxmlformats.org/officeDocument/2006/relationships/image" Target="../media/image60.png"/><Relationship Id="rId237" Type="http://schemas.openxmlformats.org/officeDocument/2006/relationships/customXml" Target="../ink/ink596.xml"/><Relationship Id="rId444" Type="http://schemas.openxmlformats.org/officeDocument/2006/relationships/customXml" Target="../ink/ink750.xml"/><Relationship Id="rId290" Type="http://schemas.openxmlformats.org/officeDocument/2006/relationships/customXml" Target="../ink/ink649.xml"/><Relationship Id="rId304" Type="http://schemas.openxmlformats.org/officeDocument/2006/relationships/customXml" Target="../ink/ink663.xml"/><Relationship Id="rId388" Type="http://schemas.openxmlformats.org/officeDocument/2006/relationships/customXml" Target="../ink/ink721.xml"/><Relationship Id="rId511" Type="http://schemas.openxmlformats.org/officeDocument/2006/relationships/image" Target="../media/image209.png"/><Relationship Id="rId609" Type="http://schemas.openxmlformats.org/officeDocument/2006/relationships/image" Target="../media/image238.png"/><Relationship Id="rId85" Type="http://schemas.openxmlformats.org/officeDocument/2006/relationships/image" Target="../media/image100.png"/><Relationship Id="rId150" Type="http://schemas.openxmlformats.org/officeDocument/2006/relationships/customXml" Target="../ink/ink518.xml"/><Relationship Id="rId595" Type="http://schemas.openxmlformats.org/officeDocument/2006/relationships/image" Target="../media/image263.png"/><Relationship Id="rId248" Type="http://schemas.openxmlformats.org/officeDocument/2006/relationships/customXml" Target="../ink/ink607.xml"/><Relationship Id="rId455" Type="http://schemas.openxmlformats.org/officeDocument/2006/relationships/customXml" Target="../ink/ink759.xml"/><Relationship Id="rId12" Type="http://schemas.openxmlformats.org/officeDocument/2006/relationships/customXml" Target="../ink/ink448.xml"/><Relationship Id="rId108" Type="http://schemas.openxmlformats.org/officeDocument/2006/relationships/image" Target="../media/image110.png"/><Relationship Id="rId315" Type="http://schemas.openxmlformats.org/officeDocument/2006/relationships/customXml" Target="../ink/ink674.xml"/><Relationship Id="rId522" Type="http://schemas.openxmlformats.org/officeDocument/2006/relationships/customXml" Target="../ink/ink796.xml"/><Relationship Id="rId96" Type="http://schemas.openxmlformats.org/officeDocument/2006/relationships/customXml" Target="../ink/ink490.xml"/><Relationship Id="rId161" Type="http://schemas.openxmlformats.org/officeDocument/2006/relationships/image" Target="../media/image135.png"/><Relationship Id="rId399" Type="http://schemas.openxmlformats.org/officeDocument/2006/relationships/image" Target="../media/image170.png"/><Relationship Id="rId259" Type="http://schemas.openxmlformats.org/officeDocument/2006/relationships/customXml" Target="../ink/ink618.xml"/><Relationship Id="rId466" Type="http://schemas.openxmlformats.org/officeDocument/2006/relationships/customXml" Target="../ink/ink768.xml"/><Relationship Id="rId23" Type="http://schemas.openxmlformats.org/officeDocument/2006/relationships/image" Target="../media/image69.png"/><Relationship Id="rId119" Type="http://schemas.openxmlformats.org/officeDocument/2006/relationships/customXml" Target="../ink/ink502.xml"/><Relationship Id="rId326" Type="http://schemas.openxmlformats.org/officeDocument/2006/relationships/customXml" Target="../ink/ink685.xml"/><Relationship Id="rId533" Type="http://schemas.openxmlformats.org/officeDocument/2006/relationships/image" Target="../media/image220.png"/><Relationship Id="rId172" Type="http://schemas.openxmlformats.org/officeDocument/2006/relationships/customXml" Target="../ink/ink531.xml"/><Relationship Id="rId477" Type="http://schemas.openxmlformats.org/officeDocument/2006/relationships/image" Target="../media/image250.png"/><Relationship Id="rId600" Type="http://schemas.openxmlformats.org/officeDocument/2006/relationships/customXml" Target="../ink/ink847.xml"/><Relationship Id="rId337" Type="http://schemas.openxmlformats.org/officeDocument/2006/relationships/image" Target="../media/image16.png"/><Relationship Id="rId34" Type="http://schemas.openxmlformats.org/officeDocument/2006/relationships/customXml" Target="../ink/ink459.xml"/><Relationship Id="rId544" Type="http://schemas.openxmlformats.org/officeDocument/2006/relationships/image" Target="../media/image225.png"/><Relationship Id="rId183" Type="http://schemas.openxmlformats.org/officeDocument/2006/relationships/customXml" Target="../ink/ink542.xml"/><Relationship Id="rId390" Type="http://schemas.openxmlformats.org/officeDocument/2006/relationships/customXml" Target="../ink/ink722.xml"/><Relationship Id="rId404" Type="http://schemas.openxmlformats.org/officeDocument/2006/relationships/customXml" Target="../ink/ink729.xml"/><Relationship Id="rId250" Type="http://schemas.openxmlformats.org/officeDocument/2006/relationships/customXml" Target="../ink/ink609.xml"/><Relationship Id="rId488" Type="http://schemas.openxmlformats.org/officeDocument/2006/relationships/customXml" Target="../ink/ink779.xml"/><Relationship Id="rId45" Type="http://schemas.openxmlformats.org/officeDocument/2006/relationships/image" Target="../media/image80.png"/><Relationship Id="rId110" Type="http://schemas.openxmlformats.org/officeDocument/2006/relationships/image" Target="../media/image111.png"/><Relationship Id="rId348" Type="http://schemas.openxmlformats.org/officeDocument/2006/relationships/customXml" Target="../ink/ink701.xml"/><Relationship Id="rId555" Type="http://schemas.openxmlformats.org/officeDocument/2006/relationships/customXml" Target="../ink/ink816.xml"/><Relationship Id="rId194" Type="http://schemas.openxmlformats.org/officeDocument/2006/relationships/customXml" Target="../ink/ink553.xml"/><Relationship Id="rId208" Type="http://schemas.openxmlformats.org/officeDocument/2006/relationships/customXml" Target="../ink/ink567.xml"/><Relationship Id="rId415" Type="http://schemas.openxmlformats.org/officeDocument/2006/relationships/customXml" Target="../ink/ink735.xml"/><Relationship Id="rId261" Type="http://schemas.openxmlformats.org/officeDocument/2006/relationships/customXml" Target="../ink/ink620.xml"/><Relationship Id="rId499" Type="http://schemas.openxmlformats.org/officeDocument/2006/relationships/image" Target="../media/image203.png"/><Relationship Id="rId56" Type="http://schemas.openxmlformats.org/officeDocument/2006/relationships/customXml" Target="../ink/ink470.xml"/><Relationship Id="rId359" Type="http://schemas.openxmlformats.org/officeDocument/2006/relationships/image" Target="../media/image239.png"/><Relationship Id="rId566" Type="http://schemas.openxmlformats.org/officeDocument/2006/relationships/customXml" Target="../ink/ink827.xml"/><Relationship Id="rId121" Type="http://schemas.openxmlformats.org/officeDocument/2006/relationships/customXml" Target="../ink/ink503.xml"/><Relationship Id="rId219" Type="http://schemas.openxmlformats.org/officeDocument/2006/relationships/customXml" Target="../ink/ink578.xml"/><Relationship Id="rId426" Type="http://schemas.openxmlformats.org/officeDocument/2006/relationships/image" Target="../media/image183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10.xml"/><Relationship Id="rId299" Type="http://schemas.openxmlformats.org/officeDocument/2006/relationships/image" Target="../media/image194.png"/><Relationship Id="rId21" Type="http://schemas.openxmlformats.org/officeDocument/2006/relationships/image" Target="../media/image68.png"/><Relationship Id="rId63" Type="http://schemas.openxmlformats.org/officeDocument/2006/relationships/image" Target="../media/image89.png"/><Relationship Id="rId159" Type="http://schemas.openxmlformats.org/officeDocument/2006/relationships/image" Target="../media/image134.png"/><Relationship Id="rId324" Type="http://schemas.openxmlformats.org/officeDocument/2006/relationships/customXml" Target="../ink/ink1056.xml"/><Relationship Id="rId366" Type="http://schemas.openxmlformats.org/officeDocument/2006/relationships/customXml" Target="../ink/ink1092.xml"/><Relationship Id="rId170" Type="http://schemas.openxmlformats.org/officeDocument/2006/relationships/customXml" Target="../ink/ink938.xml"/><Relationship Id="rId226" Type="http://schemas.openxmlformats.org/officeDocument/2006/relationships/customXml" Target="../ink/ink994.xml"/><Relationship Id="rId268" Type="http://schemas.openxmlformats.org/officeDocument/2006/relationships/customXml" Target="../ink/ink1028.xml"/><Relationship Id="rId32" Type="http://schemas.openxmlformats.org/officeDocument/2006/relationships/customXml" Target="../ink/ink867.xml"/><Relationship Id="rId74" Type="http://schemas.openxmlformats.org/officeDocument/2006/relationships/customXml" Target="../ink/ink888.xml"/><Relationship Id="rId128" Type="http://schemas.openxmlformats.org/officeDocument/2006/relationships/image" Target="../media/image120.png"/><Relationship Id="rId335" Type="http://schemas.openxmlformats.org/officeDocument/2006/relationships/customXml" Target="../ink/ink1063.xml"/><Relationship Id="rId377" Type="http://schemas.openxmlformats.org/officeDocument/2006/relationships/customXml" Target="../ink/ink1103.xml"/><Relationship Id="rId5" Type="http://schemas.openxmlformats.org/officeDocument/2006/relationships/image" Target="../media/image60.png"/><Relationship Id="rId181" Type="http://schemas.openxmlformats.org/officeDocument/2006/relationships/customXml" Target="../ink/ink949.xml"/><Relationship Id="rId237" Type="http://schemas.openxmlformats.org/officeDocument/2006/relationships/customXml" Target="../ink/ink1005.xml"/><Relationship Id="rId402" Type="http://schemas.openxmlformats.org/officeDocument/2006/relationships/customXml" Target="../ink/ink1123.xml"/><Relationship Id="rId279" Type="http://schemas.openxmlformats.org/officeDocument/2006/relationships/image" Target="../media/image152.png"/><Relationship Id="rId43" Type="http://schemas.openxmlformats.org/officeDocument/2006/relationships/image" Target="../media/image79.png"/><Relationship Id="rId139" Type="http://schemas.openxmlformats.org/officeDocument/2006/relationships/customXml" Target="../ink/ink921.xml"/><Relationship Id="rId290" Type="http://schemas.openxmlformats.org/officeDocument/2006/relationships/customXml" Target="../ink/ink1039.xml"/><Relationship Id="rId304" Type="http://schemas.openxmlformats.org/officeDocument/2006/relationships/customXml" Target="../ink/ink1046.xml"/><Relationship Id="rId346" Type="http://schemas.openxmlformats.org/officeDocument/2006/relationships/customXml" Target="../ink/ink1072.xml"/><Relationship Id="rId388" Type="http://schemas.openxmlformats.org/officeDocument/2006/relationships/customXml" Target="../ink/ink1114.xml"/><Relationship Id="rId85" Type="http://schemas.openxmlformats.org/officeDocument/2006/relationships/image" Target="../media/image100.png"/><Relationship Id="rId150" Type="http://schemas.openxmlformats.org/officeDocument/2006/relationships/customXml" Target="../ink/ink927.xml"/><Relationship Id="rId192" Type="http://schemas.openxmlformats.org/officeDocument/2006/relationships/customXml" Target="../ink/ink960.xml"/><Relationship Id="rId206" Type="http://schemas.openxmlformats.org/officeDocument/2006/relationships/customXml" Target="../ink/ink974.xml"/><Relationship Id="rId413" Type="http://schemas.openxmlformats.org/officeDocument/2006/relationships/image" Target="../media/image2510.png"/><Relationship Id="rId248" Type="http://schemas.openxmlformats.org/officeDocument/2006/relationships/customXml" Target="../ink/ink1016.xml"/><Relationship Id="rId12" Type="http://schemas.openxmlformats.org/officeDocument/2006/relationships/customXml" Target="../ink/ink857.xml"/><Relationship Id="rId108" Type="http://schemas.openxmlformats.org/officeDocument/2006/relationships/image" Target="../media/image110.png"/><Relationship Id="rId315" Type="http://schemas.openxmlformats.org/officeDocument/2006/relationships/image" Target="../media/image202.png"/><Relationship Id="rId357" Type="http://schemas.openxmlformats.org/officeDocument/2006/relationships/customXml" Target="../ink/ink1083.xml"/><Relationship Id="rId54" Type="http://schemas.openxmlformats.org/officeDocument/2006/relationships/customXml" Target="../ink/ink878.xml"/><Relationship Id="rId96" Type="http://schemas.openxmlformats.org/officeDocument/2006/relationships/customXml" Target="../ink/ink899.xml"/><Relationship Id="rId161" Type="http://schemas.openxmlformats.org/officeDocument/2006/relationships/image" Target="../media/image135.png"/><Relationship Id="rId217" Type="http://schemas.openxmlformats.org/officeDocument/2006/relationships/customXml" Target="../ink/ink985.xml"/><Relationship Id="rId399" Type="http://schemas.openxmlformats.org/officeDocument/2006/relationships/image" Target="../media/image2440.png"/><Relationship Id="rId259" Type="http://schemas.openxmlformats.org/officeDocument/2006/relationships/image" Target="../media/image142.png"/><Relationship Id="rId424" Type="http://schemas.openxmlformats.org/officeDocument/2006/relationships/customXml" Target="../ink/ink1134.xml"/><Relationship Id="rId23" Type="http://schemas.openxmlformats.org/officeDocument/2006/relationships/image" Target="../media/image69.png"/><Relationship Id="rId119" Type="http://schemas.openxmlformats.org/officeDocument/2006/relationships/customXml" Target="../ink/ink911.xml"/><Relationship Id="rId270" Type="http://schemas.openxmlformats.org/officeDocument/2006/relationships/customXml" Target="../ink/ink1029.xml"/><Relationship Id="rId326" Type="http://schemas.openxmlformats.org/officeDocument/2006/relationships/customXml" Target="../ink/ink1057.xml"/><Relationship Id="rId65" Type="http://schemas.openxmlformats.org/officeDocument/2006/relationships/image" Target="../media/image90.png"/><Relationship Id="rId130" Type="http://schemas.openxmlformats.org/officeDocument/2006/relationships/image" Target="../media/image121.png"/><Relationship Id="rId368" Type="http://schemas.openxmlformats.org/officeDocument/2006/relationships/customXml" Target="../ink/ink1094.xml"/><Relationship Id="rId172" Type="http://schemas.openxmlformats.org/officeDocument/2006/relationships/customXml" Target="../ink/ink940.xml"/><Relationship Id="rId228" Type="http://schemas.openxmlformats.org/officeDocument/2006/relationships/customXml" Target="../ink/ink996.xml"/><Relationship Id="rId281" Type="http://schemas.openxmlformats.org/officeDocument/2006/relationships/image" Target="../media/image154.png"/><Relationship Id="rId337" Type="http://schemas.openxmlformats.org/officeDocument/2006/relationships/customXml" Target="../ink/ink1065.xml"/><Relationship Id="rId34" Type="http://schemas.openxmlformats.org/officeDocument/2006/relationships/customXml" Target="../ink/ink868.xml"/><Relationship Id="rId76" Type="http://schemas.openxmlformats.org/officeDocument/2006/relationships/customXml" Target="../ink/ink889.xml"/><Relationship Id="rId141" Type="http://schemas.openxmlformats.org/officeDocument/2006/relationships/customXml" Target="../ink/ink922.xml"/><Relationship Id="rId379" Type="http://schemas.openxmlformats.org/officeDocument/2006/relationships/customXml" Target="../ink/ink1105.xml"/><Relationship Id="rId7" Type="http://schemas.openxmlformats.org/officeDocument/2006/relationships/image" Target="../media/image61.png"/><Relationship Id="rId183" Type="http://schemas.openxmlformats.org/officeDocument/2006/relationships/customXml" Target="../ink/ink951.xml"/><Relationship Id="rId239" Type="http://schemas.openxmlformats.org/officeDocument/2006/relationships/customXml" Target="../ink/ink1007.xml"/><Relationship Id="rId390" Type="http://schemas.openxmlformats.org/officeDocument/2006/relationships/customXml" Target="../ink/ink1116.xml"/><Relationship Id="rId404" Type="http://schemas.openxmlformats.org/officeDocument/2006/relationships/customXml" Target="../ink/ink1124.xml"/><Relationship Id="rId250" Type="http://schemas.openxmlformats.org/officeDocument/2006/relationships/customXml" Target="../ink/ink1018.xml"/><Relationship Id="rId292" Type="http://schemas.openxmlformats.org/officeDocument/2006/relationships/customXml" Target="../ink/ink1040.xml"/><Relationship Id="rId306" Type="http://schemas.openxmlformats.org/officeDocument/2006/relationships/customXml" Target="../ink/ink1047.xml"/><Relationship Id="rId45" Type="http://schemas.openxmlformats.org/officeDocument/2006/relationships/image" Target="../media/image80.png"/><Relationship Id="rId87" Type="http://schemas.openxmlformats.org/officeDocument/2006/relationships/image" Target="../media/image33.png"/><Relationship Id="rId110" Type="http://schemas.openxmlformats.org/officeDocument/2006/relationships/image" Target="../media/image111.png"/><Relationship Id="rId348" Type="http://schemas.openxmlformats.org/officeDocument/2006/relationships/customXml" Target="../ink/ink1074.xml"/><Relationship Id="rId152" Type="http://schemas.openxmlformats.org/officeDocument/2006/relationships/customXml" Target="../ink/ink928.xml"/><Relationship Id="rId194" Type="http://schemas.openxmlformats.org/officeDocument/2006/relationships/customXml" Target="../ink/ink962.xml"/><Relationship Id="rId208" Type="http://schemas.openxmlformats.org/officeDocument/2006/relationships/customXml" Target="../ink/ink976.xml"/><Relationship Id="rId415" Type="http://schemas.openxmlformats.org/officeDocument/2006/relationships/image" Target="../media/image2520.png"/><Relationship Id="rId261" Type="http://schemas.openxmlformats.org/officeDocument/2006/relationships/image" Target="../media/image143.png"/><Relationship Id="rId14" Type="http://schemas.openxmlformats.org/officeDocument/2006/relationships/customXml" Target="../ink/ink858.xml"/><Relationship Id="rId56" Type="http://schemas.openxmlformats.org/officeDocument/2006/relationships/customXml" Target="../ink/ink879.xml"/><Relationship Id="rId317" Type="http://schemas.openxmlformats.org/officeDocument/2006/relationships/image" Target="../media/image203.png"/><Relationship Id="rId359" Type="http://schemas.openxmlformats.org/officeDocument/2006/relationships/customXml" Target="../ink/ink1085.xml"/><Relationship Id="rId98" Type="http://schemas.openxmlformats.org/officeDocument/2006/relationships/customXml" Target="../ink/ink900.xml"/><Relationship Id="rId121" Type="http://schemas.openxmlformats.org/officeDocument/2006/relationships/customXml" Target="../ink/ink912.xml"/><Relationship Id="rId163" Type="http://schemas.openxmlformats.org/officeDocument/2006/relationships/image" Target="../media/image136.png"/><Relationship Id="rId219" Type="http://schemas.openxmlformats.org/officeDocument/2006/relationships/customXml" Target="../ink/ink987.xml"/><Relationship Id="rId370" Type="http://schemas.openxmlformats.org/officeDocument/2006/relationships/customXml" Target="../ink/ink1096.xml"/><Relationship Id="rId426" Type="http://schemas.openxmlformats.org/officeDocument/2006/relationships/customXml" Target="../ink/ink1135.xml"/><Relationship Id="rId230" Type="http://schemas.openxmlformats.org/officeDocument/2006/relationships/customXml" Target="../ink/ink998.xml"/><Relationship Id="rId25" Type="http://schemas.openxmlformats.org/officeDocument/2006/relationships/image" Target="../media/image70.png"/><Relationship Id="rId67" Type="http://schemas.openxmlformats.org/officeDocument/2006/relationships/image" Target="../media/image91.png"/><Relationship Id="rId272" Type="http://schemas.openxmlformats.org/officeDocument/2006/relationships/customXml" Target="../ink/ink1030.xml"/><Relationship Id="rId328" Type="http://schemas.openxmlformats.org/officeDocument/2006/relationships/customXml" Target="../ink/ink1058.xml"/><Relationship Id="rId132" Type="http://schemas.openxmlformats.org/officeDocument/2006/relationships/image" Target="../media/image122.png"/><Relationship Id="rId174" Type="http://schemas.openxmlformats.org/officeDocument/2006/relationships/customXml" Target="../ink/ink942.xml"/><Relationship Id="rId381" Type="http://schemas.openxmlformats.org/officeDocument/2006/relationships/customXml" Target="../ink/ink1107.xml"/><Relationship Id="rId241" Type="http://schemas.openxmlformats.org/officeDocument/2006/relationships/customXml" Target="../ink/ink1009.xml"/><Relationship Id="rId36" Type="http://schemas.openxmlformats.org/officeDocument/2006/relationships/customXml" Target="../ink/ink869.xml"/><Relationship Id="rId283" Type="http://schemas.openxmlformats.org/officeDocument/2006/relationships/image" Target="../media/image155.png"/><Relationship Id="rId339" Type="http://schemas.openxmlformats.org/officeDocument/2006/relationships/customXml" Target="../ink/ink1067.xml"/><Relationship Id="rId78" Type="http://schemas.openxmlformats.org/officeDocument/2006/relationships/customXml" Target="../ink/ink890.xml"/><Relationship Id="rId101" Type="http://schemas.openxmlformats.org/officeDocument/2006/relationships/image" Target="../media/image107.png"/><Relationship Id="rId143" Type="http://schemas.openxmlformats.org/officeDocument/2006/relationships/customXml" Target="../ink/ink923.xml"/><Relationship Id="rId185" Type="http://schemas.openxmlformats.org/officeDocument/2006/relationships/customXml" Target="../ink/ink953.xml"/><Relationship Id="rId350" Type="http://schemas.openxmlformats.org/officeDocument/2006/relationships/customXml" Target="../ink/ink1076.xml"/><Relationship Id="rId406" Type="http://schemas.openxmlformats.org/officeDocument/2006/relationships/customXml" Target="../ink/ink1125.xml"/><Relationship Id="rId9" Type="http://schemas.openxmlformats.org/officeDocument/2006/relationships/image" Target="../media/image62.png"/><Relationship Id="rId210" Type="http://schemas.openxmlformats.org/officeDocument/2006/relationships/customXml" Target="../ink/ink978.xml"/><Relationship Id="rId392" Type="http://schemas.openxmlformats.org/officeDocument/2006/relationships/customXml" Target="../ink/ink1118.xml"/><Relationship Id="rId252" Type="http://schemas.openxmlformats.org/officeDocument/2006/relationships/customXml" Target="../ink/ink1020.xml"/><Relationship Id="rId294" Type="http://schemas.openxmlformats.org/officeDocument/2006/relationships/customXml" Target="../ink/ink1041.xml"/><Relationship Id="rId308" Type="http://schemas.openxmlformats.org/officeDocument/2006/relationships/customXml" Target="../ink/ink1048.xml"/><Relationship Id="rId47" Type="http://schemas.openxmlformats.org/officeDocument/2006/relationships/image" Target="../media/image81.png"/><Relationship Id="rId89" Type="http://schemas.openxmlformats.org/officeDocument/2006/relationships/image" Target="../media/image101.png"/><Relationship Id="rId112" Type="http://schemas.openxmlformats.org/officeDocument/2006/relationships/image" Target="../media/image112.png"/><Relationship Id="rId154" Type="http://schemas.openxmlformats.org/officeDocument/2006/relationships/customXml" Target="../ink/ink929.xml"/><Relationship Id="rId361" Type="http://schemas.openxmlformats.org/officeDocument/2006/relationships/customXml" Target="../ink/ink1087.xml"/><Relationship Id="rId196" Type="http://schemas.openxmlformats.org/officeDocument/2006/relationships/customXml" Target="../ink/ink964.xml"/><Relationship Id="rId417" Type="http://schemas.openxmlformats.org/officeDocument/2006/relationships/image" Target="../media/image2530.png"/><Relationship Id="rId16" Type="http://schemas.openxmlformats.org/officeDocument/2006/relationships/customXml" Target="../ink/ink859.xml"/><Relationship Id="rId221" Type="http://schemas.openxmlformats.org/officeDocument/2006/relationships/customXml" Target="../ink/ink989.xml"/><Relationship Id="rId263" Type="http://schemas.openxmlformats.org/officeDocument/2006/relationships/image" Target="../media/image144.png"/><Relationship Id="rId319" Type="http://schemas.openxmlformats.org/officeDocument/2006/relationships/image" Target="../media/image204.png"/><Relationship Id="rId58" Type="http://schemas.openxmlformats.org/officeDocument/2006/relationships/customXml" Target="../ink/ink880.xml"/><Relationship Id="rId123" Type="http://schemas.openxmlformats.org/officeDocument/2006/relationships/customXml" Target="../ink/ink913.xml"/><Relationship Id="rId330" Type="http://schemas.openxmlformats.org/officeDocument/2006/relationships/customXml" Target="../ink/ink1059.xml"/><Relationship Id="rId165" Type="http://schemas.openxmlformats.org/officeDocument/2006/relationships/image" Target="../media/image137.png"/><Relationship Id="rId372" Type="http://schemas.openxmlformats.org/officeDocument/2006/relationships/customXml" Target="../ink/ink1098.xml"/><Relationship Id="rId428" Type="http://schemas.openxmlformats.org/officeDocument/2006/relationships/customXml" Target="../ink/ink1136.xml"/><Relationship Id="rId232" Type="http://schemas.openxmlformats.org/officeDocument/2006/relationships/customXml" Target="../ink/ink1000.xml"/><Relationship Id="rId274" Type="http://schemas.openxmlformats.org/officeDocument/2006/relationships/customXml" Target="../ink/ink1031.xml"/><Relationship Id="rId27" Type="http://schemas.openxmlformats.org/officeDocument/2006/relationships/image" Target="../media/image71.png"/><Relationship Id="rId69" Type="http://schemas.openxmlformats.org/officeDocument/2006/relationships/image" Target="../media/image92.png"/><Relationship Id="rId134" Type="http://schemas.openxmlformats.org/officeDocument/2006/relationships/image" Target="../media/image123.png"/><Relationship Id="rId80" Type="http://schemas.openxmlformats.org/officeDocument/2006/relationships/customXml" Target="../ink/ink891.xml"/><Relationship Id="rId176" Type="http://schemas.openxmlformats.org/officeDocument/2006/relationships/customXml" Target="../ink/ink944.xml"/><Relationship Id="rId341" Type="http://schemas.openxmlformats.org/officeDocument/2006/relationships/customXml" Target="../ink/ink1068.xml"/><Relationship Id="rId383" Type="http://schemas.openxmlformats.org/officeDocument/2006/relationships/customXml" Target="../ink/ink1109.xml"/><Relationship Id="rId201" Type="http://schemas.openxmlformats.org/officeDocument/2006/relationships/customXml" Target="../ink/ink969.xml"/><Relationship Id="rId243" Type="http://schemas.openxmlformats.org/officeDocument/2006/relationships/customXml" Target="../ink/ink1011.xml"/><Relationship Id="rId285" Type="http://schemas.openxmlformats.org/officeDocument/2006/relationships/image" Target="../media/image156.png"/><Relationship Id="rId38" Type="http://schemas.openxmlformats.org/officeDocument/2006/relationships/customXml" Target="../ink/ink870.xml"/><Relationship Id="rId103" Type="http://schemas.openxmlformats.org/officeDocument/2006/relationships/customXml" Target="../ink/ink903.xml"/><Relationship Id="rId310" Type="http://schemas.openxmlformats.org/officeDocument/2006/relationships/customXml" Target="../ink/ink1049.xml"/><Relationship Id="rId91" Type="http://schemas.openxmlformats.org/officeDocument/2006/relationships/image" Target="../media/image102.png"/><Relationship Id="rId145" Type="http://schemas.openxmlformats.org/officeDocument/2006/relationships/customXml" Target="../ink/ink924.xml"/><Relationship Id="rId187" Type="http://schemas.openxmlformats.org/officeDocument/2006/relationships/customXml" Target="../ink/ink955.xml"/><Relationship Id="rId352" Type="http://schemas.openxmlformats.org/officeDocument/2006/relationships/customXml" Target="../ink/ink1078.xml"/><Relationship Id="rId394" Type="http://schemas.openxmlformats.org/officeDocument/2006/relationships/customXml" Target="../ink/ink1119.xml"/><Relationship Id="rId408" Type="http://schemas.openxmlformats.org/officeDocument/2006/relationships/customXml" Target="../ink/ink1126.xml"/><Relationship Id="rId1" Type="http://schemas.openxmlformats.org/officeDocument/2006/relationships/slideLayout" Target="../slideLayouts/slideLayout4.xml"/><Relationship Id="rId212" Type="http://schemas.openxmlformats.org/officeDocument/2006/relationships/customXml" Target="../ink/ink980.xml"/><Relationship Id="rId233" Type="http://schemas.openxmlformats.org/officeDocument/2006/relationships/customXml" Target="../ink/ink1001.xml"/><Relationship Id="rId254" Type="http://schemas.openxmlformats.org/officeDocument/2006/relationships/customXml" Target="../ink/ink1021.xml"/><Relationship Id="rId28" Type="http://schemas.openxmlformats.org/officeDocument/2006/relationships/customXml" Target="../ink/ink865.xml"/><Relationship Id="rId49" Type="http://schemas.openxmlformats.org/officeDocument/2006/relationships/image" Target="../media/image82.png"/><Relationship Id="rId114" Type="http://schemas.openxmlformats.org/officeDocument/2006/relationships/image" Target="../media/image113.png"/><Relationship Id="rId275" Type="http://schemas.openxmlformats.org/officeDocument/2006/relationships/image" Target="../media/image150.png"/><Relationship Id="rId296" Type="http://schemas.openxmlformats.org/officeDocument/2006/relationships/customXml" Target="../ink/ink1042.xml"/><Relationship Id="rId300" Type="http://schemas.openxmlformats.org/officeDocument/2006/relationships/customXml" Target="../ink/ink1044.xml"/><Relationship Id="rId60" Type="http://schemas.openxmlformats.org/officeDocument/2006/relationships/customXml" Target="../ink/ink881.xml"/><Relationship Id="rId81" Type="http://schemas.openxmlformats.org/officeDocument/2006/relationships/image" Target="../media/image98.png"/><Relationship Id="rId135" Type="http://schemas.openxmlformats.org/officeDocument/2006/relationships/customXml" Target="../ink/ink919.xml"/><Relationship Id="rId156" Type="http://schemas.openxmlformats.org/officeDocument/2006/relationships/customXml" Target="../ink/ink930.xml"/><Relationship Id="rId177" Type="http://schemas.openxmlformats.org/officeDocument/2006/relationships/customXml" Target="../ink/ink945.xml"/><Relationship Id="rId198" Type="http://schemas.openxmlformats.org/officeDocument/2006/relationships/customXml" Target="../ink/ink966.xml"/><Relationship Id="rId321" Type="http://schemas.openxmlformats.org/officeDocument/2006/relationships/image" Target="../media/image205.png"/><Relationship Id="rId342" Type="http://schemas.openxmlformats.org/officeDocument/2006/relationships/image" Target="../media/image2400.png"/><Relationship Id="rId363" Type="http://schemas.openxmlformats.org/officeDocument/2006/relationships/customXml" Target="../ink/ink1089.xml"/><Relationship Id="rId384" Type="http://schemas.openxmlformats.org/officeDocument/2006/relationships/customXml" Target="../ink/ink1110.xml"/><Relationship Id="rId419" Type="http://schemas.openxmlformats.org/officeDocument/2006/relationships/image" Target="../media/image2540.png"/><Relationship Id="rId202" Type="http://schemas.openxmlformats.org/officeDocument/2006/relationships/customXml" Target="../ink/ink970.xml"/><Relationship Id="rId223" Type="http://schemas.openxmlformats.org/officeDocument/2006/relationships/customXml" Target="../ink/ink991.xml"/><Relationship Id="rId244" Type="http://schemas.openxmlformats.org/officeDocument/2006/relationships/customXml" Target="../ink/ink1012.xml"/><Relationship Id="rId430" Type="http://schemas.openxmlformats.org/officeDocument/2006/relationships/customXml" Target="../ink/ink1137.xml"/><Relationship Id="rId18" Type="http://schemas.openxmlformats.org/officeDocument/2006/relationships/customXml" Target="../ink/ink860.xml"/><Relationship Id="rId39" Type="http://schemas.openxmlformats.org/officeDocument/2006/relationships/image" Target="../media/image77.png"/><Relationship Id="rId265" Type="http://schemas.openxmlformats.org/officeDocument/2006/relationships/image" Target="../media/image145.png"/><Relationship Id="rId286" Type="http://schemas.openxmlformats.org/officeDocument/2006/relationships/customXml" Target="../ink/ink1037.xml"/><Relationship Id="rId50" Type="http://schemas.openxmlformats.org/officeDocument/2006/relationships/customXml" Target="../ink/ink876.xml"/><Relationship Id="rId104" Type="http://schemas.openxmlformats.org/officeDocument/2006/relationships/image" Target="../media/image108.png"/><Relationship Id="rId125" Type="http://schemas.openxmlformats.org/officeDocument/2006/relationships/customXml" Target="../ink/ink914.xml"/><Relationship Id="rId146" Type="http://schemas.openxmlformats.org/officeDocument/2006/relationships/customXml" Target="../ink/ink925.xml"/><Relationship Id="rId167" Type="http://schemas.openxmlformats.org/officeDocument/2006/relationships/image" Target="../media/image138.png"/><Relationship Id="rId188" Type="http://schemas.openxmlformats.org/officeDocument/2006/relationships/customXml" Target="../ink/ink956.xml"/><Relationship Id="rId311" Type="http://schemas.openxmlformats.org/officeDocument/2006/relationships/image" Target="../media/image200.png"/><Relationship Id="rId332" Type="http://schemas.openxmlformats.org/officeDocument/2006/relationships/customXml" Target="../ink/ink1060.xml"/><Relationship Id="rId353" Type="http://schemas.openxmlformats.org/officeDocument/2006/relationships/customXml" Target="../ink/ink1079.xml"/><Relationship Id="rId374" Type="http://schemas.openxmlformats.org/officeDocument/2006/relationships/customXml" Target="../ink/ink1100.xml"/><Relationship Id="rId395" Type="http://schemas.openxmlformats.org/officeDocument/2006/relationships/image" Target="../media/image2420.png"/><Relationship Id="rId409" Type="http://schemas.openxmlformats.org/officeDocument/2006/relationships/image" Target="../media/image2490.png"/><Relationship Id="rId71" Type="http://schemas.openxmlformats.org/officeDocument/2006/relationships/image" Target="../media/image93.png"/><Relationship Id="rId92" Type="http://schemas.openxmlformats.org/officeDocument/2006/relationships/customXml" Target="../ink/ink897.xml"/><Relationship Id="rId213" Type="http://schemas.openxmlformats.org/officeDocument/2006/relationships/customXml" Target="../ink/ink981.xml"/><Relationship Id="rId234" Type="http://schemas.openxmlformats.org/officeDocument/2006/relationships/customXml" Target="../ink/ink1002.xml"/><Relationship Id="rId420" Type="http://schemas.openxmlformats.org/officeDocument/2006/relationships/customXml" Target="../ink/ink1132.xml"/><Relationship Id="rId2" Type="http://schemas.openxmlformats.org/officeDocument/2006/relationships/customXml" Target="../ink/ink852.xml"/><Relationship Id="rId29" Type="http://schemas.openxmlformats.org/officeDocument/2006/relationships/image" Target="../media/image72.png"/><Relationship Id="rId255" Type="http://schemas.openxmlformats.org/officeDocument/2006/relationships/image" Target="../media/image140.png"/><Relationship Id="rId276" Type="http://schemas.openxmlformats.org/officeDocument/2006/relationships/customXml" Target="../ink/ink1032.xml"/><Relationship Id="rId297" Type="http://schemas.openxmlformats.org/officeDocument/2006/relationships/image" Target="../media/image162.png"/><Relationship Id="rId40" Type="http://schemas.openxmlformats.org/officeDocument/2006/relationships/customXml" Target="../ink/ink871.xml"/><Relationship Id="rId115" Type="http://schemas.openxmlformats.org/officeDocument/2006/relationships/customXml" Target="../ink/ink909.xml"/><Relationship Id="rId136" Type="http://schemas.openxmlformats.org/officeDocument/2006/relationships/image" Target="../media/image124.png"/><Relationship Id="rId157" Type="http://schemas.openxmlformats.org/officeDocument/2006/relationships/image" Target="../media/image133.png"/><Relationship Id="rId178" Type="http://schemas.openxmlformats.org/officeDocument/2006/relationships/customXml" Target="../ink/ink946.xml"/><Relationship Id="rId301" Type="http://schemas.openxmlformats.org/officeDocument/2006/relationships/image" Target="../media/image195.png"/><Relationship Id="rId322" Type="http://schemas.openxmlformats.org/officeDocument/2006/relationships/customXml" Target="../ink/ink1055.xml"/><Relationship Id="rId343" Type="http://schemas.openxmlformats.org/officeDocument/2006/relationships/customXml" Target="../ink/ink1069.xml"/><Relationship Id="rId364" Type="http://schemas.openxmlformats.org/officeDocument/2006/relationships/customXml" Target="../ink/ink1090.xml"/><Relationship Id="rId61" Type="http://schemas.openxmlformats.org/officeDocument/2006/relationships/image" Target="../media/image88.png"/><Relationship Id="rId82" Type="http://schemas.openxmlformats.org/officeDocument/2006/relationships/customXml" Target="../ink/ink892.xml"/><Relationship Id="rId199" Type="http://schemas.openxmlformats.org/officeDocument/2006/relationships/customXml" Target="../ink/ink967.xml"/><Relationship Id="rId203" Type="http://schemas.openxmlformats.org/officeDocument/2006/relationships/customXml" Target="../ink/ink971.xml"/><Relationship Id="rId385" Type="http://schemas.openxmlformats.org/officeDocument/2006/relationships/customXml" Target="../ink/ink1111.xml"/><Relationship Id="rId19" Type="http://schemas.openxmlformats.org/officeDocument/2006/relationships/image" Target="../media/image67.png"/><Relationship Id="rId224" Type="http://schemas.openxmlformats.org/officeDocument/2006/relationships/customXml" Target="../ink/ink992.xml"/><Relationship Id="rId245" Type="http://schemas.openxmlformats.org/officeDocument/2006/relationships/customXml" Target="../ink/ink1013.xml"/><Relationship Id="rId266" Type="http://schemas.openxmlformats.org/officeDocument/2006/relationships/customXml" Target="../ink/ink1027.xml"/><Relationship Id="rId287" Type="http://schemas.openxmlformats.org/officeDocument/2006/relationships/image" Target="../media/image157.png"/><Relationship Id="rId410" Type="http://schemas.openxmlformats.org/officeDocument/2006/relationships/customXml" Target="../ink/ink1127.xml"/><Relationship Id="rId431" Type="http://schemas.openxmlformats.org/officeDocument/2006/relationships/image" Target="../media/image2600.png"/><Relationship Id="rId30" Type="http://schemas.openxmlformats.org/officeDocument/2006/relationships/customXml" Target="../ink/ink866.xml"/><Relationship Id="rId105" Type="http://schemas.openxmlformats.org/officeDocument/2006/relationships/customXml" Target="../ink/ink904.xml"/><Relationship Id="rId126" Type="http://schemas.openxmlformats.org/officeDocument/2006/relationships/image" Target="../media/image119.png"/><Relationship Id="rId147" Type="http://schemas.openxmlformats.org/officeDocument/2006/relationships/image" Target="../media/image129.png"/><Relationship Id="rId168" Type="http://schemas.openxmlformats.org/officeDocument/2006/relationships/customXml" Target="../ink/ink936.xml"/><Relationship Id="rId312" Type="http://schemas.openxmlformats.org/officeDocument/2006/relationships/customXml" Target="../ink/ink1050.xml"/><Relationship Id="rId333" Type="http://schemas.openxmlformats.org/officeDocument/2006/relationships/customXml" Target="../ink/ink1061.xml"/><Relationship Id="rId354" Type="http://schemas.openxmlformats.org/officeDocument/2006/relationships/customXml" Target="../ink/ink1080.xml"/><Relationship Id="rId51" Type="http://schemas.openxmlformats.org/officeDocument/2006/relationships/image" Target="../media/image83.png"/><Relationship Id="rId72" Type="http://schemas.openxmlformats.org/officeDocument/2006/relationships/customXml" Target="../ink/ink887.xml"/><Relationship Id="rId93" Type="http://schemas.openxmlformats.org/officeDocument/2006/relationships/image" Target="../media/image103.png"/><Relationship Id="rId189" Type="http://schemas.openxmlformats.org/officeDocument/2006/relationships/customXml" Target="../ink/ink957.xml"/><Relationship Id="rId375" Type="http://schemas.openxmlformats.org/officeDocument/2006/relationships/customXml" Target="../ink/ink1101.xml"/><Relationship Id="rId396" Type="http://schemas.openxmlformats.org/officeDocument/2006/relationships/customXml" Target="../ink/ink1120.xml"/><Relationship Id="rId3" Type="http://schemas.openxmlformats.org/officeDocument/2006/relationships/image" Target="../media/image59.png"/><Relationship Id="rId214" Type="http://schemas.openxmlformats.org/officeDocument/2006/relationships/customXml" Target="../ink/ink982.xml"/><Relationship Id="rId235" Type="http://schemas.openxmlformats.org/officeDocument/2006/relationships/customXml" Target="../ink/ink1003.xml"/><Relationship Id="rId256" Type="http://schemas.openxmlformats.org/officeDocument/2006/relationships/customXml" Target="../ink/ink1022.xml"/><Relationship Id="rId277" Type="http://schemas.openxmlformats.org/officeDocument/2006/relationships/image" Target="../media/image151.png"/><Relationship Id="rId298" Type="http://schemas.openxmlformats.org/officeDocument/2006/relationships/customXml" Target="../ink/ink1043.xml"/><Relationship Id="rId400" Type="http://schemas.openxmlformats.org/officeDocument/2006/relationships/customXml" Target="../ink/ink1122.xml"/><Relationship Id="rId421" Type="http://schemas.openxmlformats.org/officeDocument/2006/relationships/image" Target="../media/image2550.png"/><Relationship Id="rId116" Type="http://schemas.openxmlformats.org/officeDocument/2006/relationships/image" Target="../media/image114.png"/><Relationship Id="rId137" Type="http://schemas.openxmlformats.org/officeDocument/2006/relationships/customXml" Target="../ink/ink920.xml"/><Relationship Id="rId158" Type="http://schemas.openxmlformats.org/officeDocument/2006/relationships/customXml" Target="../ink/ink931.xml"/><Relationship Id="rId302" Type="http://schemas.openxmlformats.org/officeDocument/2006/relationships/customXml" Target="../ink/ink1045.xml"/><Relationship Id="rId323" Type="http://schemas.openxmlformats.org/officeDocument/2006/relationships/image" Target="../media/image206.png"/><Relationship Id="rId344" Type="http://schemas.openxmlformats.org/officeDocument/2006/relationships/customXml" Target="../ink/ink1070.xml"/><Relationship Id="rId20" Type="http://schemas.openxmlformats.org/officeDocument/2006/relationships/customXml" Target="../ink/ink861.xml"/><Relationship Id="rId41" Type="http://schemas.openxmlformats.org/officeDocument/2006/relationships/image" Target="../media/image78.png"/><Relationship Id="rId62" Type="http://schemas.openxmlformats.org/officeDocument/2006/relationships/customXml" Target="../ink/ink882.xml"/><Relationship Id="rId83" Type="http://schemas.openxmlformats.org/officeDocument/2006/relationships/image" Target="../media/image99.png"/><Relationship Id="rId179" Type="http://schemas.openxmlformats.org/officeDocument/2006/relationships/customXml" Target="../ink/ink947.xml"/><Relationship Id="rId365" Type="http://schemas.openxmlformats.org/officeDocument/2006/relationships/customXml" Target="../ink/ink1091.xml"/><Relationship Id="rId386" Type="http://schemas.openxmlformats.org/officeDocument/2006/relationships/customXml" Target="../ink/ink1112.xml"/><Relationship Id="rId190" Type="http://schemas.openxmlformats.org/officeDocument/2006/relationships/customXml" Target="../ink/ink958.xml"/><Relationship Id="rId204" Type="http://schemas.openxmlformats.org/officeDocument/2006/relationships/customXml" Target="../ink/ink972.xml"/><Relationship Id="rId225" Type="http://schemas.openxmlformats.org/officeDocument/2006/relationships/customXml" Target="../ink/ink993.xml"/><Relationship Id="rId246" Type="http://schemas.openxmlformats.org/officeDocument/2006/relationships/customXml" Target="../ink/ink1014.xml"/><Relationship Id="rId267" Type="http://schemas.openxmlformats.org/officeDocument/2006/relationships/image" Target="../media/image146.png"/><Relationship Id="rId288" Type="http://schemas.openxmlformats.org/officeDocument/2006/relationships/customXml" Target="../ink/ink1038.xml"/><Relationship Id="rId411" Type="http://schemas.openxmlformats.org/officeDocument/2006/relationships/image" Target="../media/image2500.png"/><Relationship Id="rId106" Type="http://schemas.openxmlformats.org/officeDocument/2006/relationships/image" Target="../media/image109.png"/><Relationship Id="rId127" Type="http://schemas.openxmlformats.org/officeDocument/2006/relationships/customXml" Target="../ink/ink915.xml"/><Relationship Id="rId313" Type="http://schemas.openxmlformats.org/officeDocument/2006/relationships/image" Target="../media/image201.png"/><Relationship Id="rId10" Type="http://schemas.openxmlformats.org/officeDocument/2006/relationships/customXml" Target="../ink/ink856.xml"/><Relationship Id="rId31" Type="http://schemas.openxmlformats.org/officeDocument/2006/relationships/image" Target="../media/image73.png"/><Relationship Id="rId52" Type="http://schemas.openxmlformats.org/officeDocument/2006/relationships/customXml" Target="../ink/ink877.xml"/><Relationship Id="rId73" Type="http://schemas.openxmlformats.org/officeDocument/2006/relationships/image" Target="../media/image94.png"/><Relationship Id="rId94" Type="http://schemas.openxmlformats.org/officeDocument/2006/relationships/customXml" Target="../ink/ink898.xml"/><Relationship Id="rId148" Type="http://schemas.openxmlformats.org/officeDocument/2006/relationships/customXml" Target="../ink/ink926.xml"/><Relationship Id="rId169" Type="http://schemas.openxmlformats.org/officeDocument/2006/relationships/customXml" Target="../ink/ink937.xml"/><Relationship Id="rId334" Type="http://schemas.openxmlformats.org/officeDocument/2006/relationships/customXml" Target="../ink/ink1062.xml"/><Relationship Id="rId355" Type="http://schemas.openxmlformats.org/officeDocument/2006/relationships/customXml" Target="../ink/ink1081.xml"/><Relationship Id="rId376" Type="http://schemas.openxmlformats.org/officeDocument/2006/relationships/customXml" Target="../ink/ink1102.xml"/><Relationship Id="rId397" Type="http://schemas.openxmlformats.org/officeDocument/2006/relationships/image" Target="../media/image2430.png"/><Relationship Id="rId4" Type="http://schemas.openxmlformats.org/officeDocument/2006/relationships/customXml" Target="../ink/ink853.xml"/><Relationship Id="rId180" Type="http://schemas.openxmlformats.org/officeDocument/2006/relationships/customXml" Target="../ink/ink948.xml"/><Relationship Id="rId215" Type="http://schemas.openxmlformats.org/officeDocument/2006/relationships/customXml" Target="../ink/ink983.xml"/><Relationship Id="rId236" Type="http://schemas.openxmlformats.org/officeDocument/2006/relationships/customXml" Target="../ink/ink1004.xml"/><Relationship Id="rId257" Type="http://schemas.openxmlformats.org/officeDocument/2006/relationships/image" Target="../media/image141.png"/><Relationship Id="rId278" Type="http://schemas.openxmlformats.org/officeDocument/2006/relationships/customXml" Target="../ink/ink1033.xml"/><Relationship Id="rId401" Type="http://schemas.openxmlformats.org/officeDocument/2006/relationships/image" Target="../media/image2450.png"/><Relationship Id="rId422" Type="http://schemas.openxmlformats.org/officeDocument/2006/relationships/customXml" Target="../ink/ink1133.xml"/><Relationship Id="rId303" Type="http://schemas.openxmlformats.org/officeDocument/2006/relationships/image" Target="../media/image196.png"/><Relationship Id="rId42" Type="http://schemas.openxmlformats.org/officeDocument/2006/relationships/customXml" Target="../ink/ink872.xml"/><Relationship Id="rId84" Type="http://schemas.openxmlformats.org/officeDocument/2006/relationships/customXml" Target="../ink/ink893.xml"/><Relationship Id="rId138" Type="http://schemas.openxmlformats.org/officeDocument/2006/relationships/image" Target="../media/image125.png"/><Relationship Id="rId345" Type="http://schemas.openxmlformats.org/officeDocument/2006/relationships/customXml" Target="../ink/ink1071.xml"/><Relationship Id="rId387" Type="http://schemas.openxmlformats.org/officeDocument/2006/relationships/customXml" Target="../ink/ink1113.xml"/><Relationship Id="rId191" Type="http://schemas.openxmlformats.org/officeDocument/2006/relationships/customXml" Target="../ink/ink959.xml"/><Relationship Id="rId205" Type="http://schemas.openxmlformats.org/officeDocument/2006/relationships/customXml" Target="../ink/ink973.xml"/><Relationship Id="rId247" Type="http://schemas.openxmlformats.org/officeDocument/2006/relationships/customXml" Target="../ink/ink1015.xml"/><Relationship Id="rId412" Type="http://schemas.openxmlformats.org/officeDocument/2006/relationships/customXml" Target="../ink/ink1128.xml"/><Relationship Id="rId107" Type="http://schemas.openxmlformats.org/officeDocument/2006/relationships/customXml" Target="../ink/ink905.xml"/><Relationship Id="rId289" Type="http://schemas.openxmlformats.org/officeDocument/2006/relationships/image" Target="../media/image158.png"/><Relationship Id="rId11" Type="http://schemas.openxmlformats.org/officeDocument/2006/relationships/image" Target="../media/image63.png"/><Relationship Id="rId53" Type="http://schemas.openxmlformats.org/officeDocument/2006/relationships/image" Target="../media/image84.png"/><Relationship Id="rId149" Type="http://schemas.openxmlformats.org/officeDocument/2006/relationships/image" Target="../media/image130.png"/><Relationship Id="rId314" Type="http://schemas.openxmlformats.org/officeDocument/2006/relationships/customXml" Target="../ink/ink1051.xml"/><Relationship Id="rId356" Type="http://schemas.openxmlformats.org/officeDocument/2006/relationships/customXml" Target="../ink/ink1082.xml"/><Relationship Id="rId398" Type="http://schemas.openxmlformats.org/officeDocument/2006/relationships/customXml" Target="../ink/ink1121.xml"/><Relationship Id="rId95" Type="http://schemas.openxmlformats.org/officeDocument/2006/relationships/image" Target="../media/image104.png"/><Relationship Id="rId160" Type="http://schemas.openxmlformats.org/officeDocument/2006/relationships/customXml" Target="../ink/ink932.xml"/><Relationship Id="rId216" Type="http://schemas.openxmlformats.org/officeDocument/2006/relationships/customXml" Target="../ink/ink984.xml"/><Relationship Id="rId423" Type="http://schemas.openxmlformats.org/officeDocument/2006/relationships/image" Target="../media/image2560.png"/><Relationship Id="rId258" Type="http://schemas.openxmlformats.org/officeDocument/2006/relationships/customXml" Target="../ink/ink1023.xml"/><Relationship Id="rId22" Type="http://schemas.openxmlformats.org/officeDocument/2006/relationships/customXml" Target="../ink/ink862.xml"/><Relationship Id="rId64" Type="http://schemas.openxmlformats.org/officeDocument/2006/relationships/customXml" Target="../ink/ink883.xml"/><Relationship Id="rId118" Type="http://schemas.openxmlformats.org/officeDocument/2006/relationships/image" Target="../media/image115.png"/><Relationship Id="rId325" Type="http://schemas.openxmlformats.org/officeDocument/2006/relationships/image" Target="../media/image207.png"/><Relationship Id="rId367" Type="http://schemas.openxmlformats.org/officeDocument/2006/relationships/customXml" Target="../ink/ink1093.xml"/><Relationship Id="rId171" Type="http://schemas.openxmlformats.org/officeDocument/2006/relationships/customXml" Target="../ink/ink939.xml"/><Relationship Id="rId227" Type="http://schemas.openxmlformats.org/officeDocument/2006/relationships/customXml" Target="../ink/ink995.xml"/><Relationship Id="rId269" Type="http://schemas.openxmlformats.org/officeDocument/2006/relationships/image" Target="../media/image147.png"/><Relationship Id="rId33" Type="http://schemas.openxmlformats.org/officeDocument/2006/relationships/image" Target="../media/image74.png"/><Relationship Id="rId129" Type="http://schemas.openxmlformats.org/officeDocument/2006/relationships/customXml" Target="../ink/ink916.xml"/><Relationship Id="rId280" Type="http://schemas.openxmlformats.org/officeDocument/2006/relationships/customXml" Target="../ink/ink1034.xml"/><Relationship Id="rId336" Type="http://schemas.openxmlformats.org/officeDocument/2006/relationships/customXml" Target="../ink/ink1064.xml"/><Relationship Id="rId75" Type="http://schemas.openxmlformats.org/officeDocument/2006/relationships/image" Target="../media/image95.png"/><Relationship Id="rId140" Type="http://schemas.openxmlformats.org/officeDocument/2006/relationships/image" Target="../media/image126.png"/><Relationship Id="rId182" Type="http://schemas.openxmlformats.org/officeDocument/2006/relationships/customXml" Target="../ink/ink950.xml"/><Relationship Id="rId378" Type="http://schemas.openxmlformats.org/officeDocument/2006/relationships/customXml" Target="../ink/ink1104.xml"/><Relationship Id="rId403" Type="http://schemas.openxmlformats.org/officeDocument/2006/relationships/image" Target="../media/image2460.png"/><Relationship Id="rId6" Type="http://schemas.openxmlformats.org/officeDocument/2006/relationships/customXml" Target="../ink/ink854.xml"/><Relationship Id="rId238" Type="http://schemas.openxmlformats.org/officeDocument/2006/relationships/customXml" Target="../ink/ink1006.xml"/><Relationship Id="rId291" Type="http://schemas.openxmlformats.org/officeDocument/2006/relationships/image" Target="../media/image159.png"/><Relationship Id="rId305" Type="http://schemas.openxmlformats.org/officeDocument/2006/relationships/image" Target="../media/image197.png"/><Relationship Id="rId347" Type="http://schemas.openxmlformats.org/officeDocument/2006/relationships/customXml" Target="../ink/ink1073.xml"/><Relationship Id="rId44" Type="http://schemas.openxmlformats.org/officeDocument/2006/relationships/customXml" Target="../ink/ink873.xml"/><Relationship Id="rId86" Type="http://schemas.openxmlformats.org/officeDocument/2006/relationships/customXml" Target="../ink/ink894.xml"/><Relationship Id="rId151" Type="http://schemas.openxmlformats.org/officeDocument/2006/relationships/image" Target="../media/image131.png"/><Relationship Id="rId389" Type="http://schemas.openxmlformats.org/officeDocument/2006/relationships/customXml" Target="../ink/ink1115.xml"/><Relationship Id="rId193" Type="http://schemas.openxmlformats.org/officeDocument/2006/relationships/customXml" Target="../ink/ink961.xml"/><Relationship Id="rId207" Type="http://schemas.openxmlformats.org/officeDocument/2006/relationships/customXml" Target="../ink/ink975.xml"/><Relationship Id="rId249" Type="http://schemas.openxmlformats.org/officeDocument/2006/relationships/customXml" Target="../ink/ink1017.xml"/><Relationship Id="rId414" Type="http://schemas.openxmlformats.org/officeDocument/2006/relationships/customXml" Target="../ink/ink1129.xml"/><Relationship Id="rId13" Type="http://schemas.openxmlformats.org/officeDocument/2006/relationships/image" Target="../media/image64.png"/><Relationship Id="rId109" Type="http://schemas.openxmlformats.org/officeDocument/2006/relationships/customXml" Target="../ink/ink906.xml"/><Relationship Id="rId260" Type="http://schemas.openxmlformats.org/officeDocument/2006/relationships/customXml" Target="../ink/ink1024.xml"/><Relationship Id="rId316" Type="http://schemas.openxmlformats.org/officeDocument/2006/relationships/customXml" Target="../ink/ink1052.xml"/><Relationship Id="rId55" Type="http://schemas.openxmlformats.org/officeDocument/2006/relationships/image" Target="../media/image85.png"/><Relationship Id="rId97" Type="http://schemas.openxmlformats.org/officeDocument/2006/relationships/image" Target="../media/image105.png"/><Relationship Id="rId120" Type="http://schemas.openxmlformats.org/officeDocument/2006/relationships/image" Target="../media/image116.png"/><Relationship Id="rId358" Type="http://schemas.openxmlformats.org/officeDocument/2006/relationships/customXml" Target="../ink/ink1084.xml"/><Relationship Id="rId162" Type="http://schemas.openxmlformats.org/officeDocument/2006/relationships/customXml" Target="../ink/ink933.xml"/><Relationship Id="rId218" Type="http://schemas.openxmlformats.org/officeDocument/2006/relationships/customXml" Target="../ink/ink986.xml"/><Relationship Id="rId425" Type="http://schemas.openxmlformats.org/officeDocument/2006/relationships/image" Target="../media/image2570.png"/><Relationship Id="rId271" Type="http://schemas.openxmlformats.org/officeDocument/2006/relationships/image" Target="../media/image148.png"/><Relationship Id="rId24" Type="http://schemas.openxmlformats.org/officeDocument/2006/relationships/customXml" Target="../ink/ink863.xml"/><Relationship Id="rId66" Type="http://schemas.openxmlformats.org/officeDocument/2006/relationships/customXml" Target="../ink/ink884.xml"/><Relationship Id="rId131" Type="http://schemas.openxmlformats.org/officeDocument/2006/relationships/customXml" Target="../ink/ink917.xml"/><Relationship Id="rId327" Type="http://schemas.openxmlformats.org/officeDocument/2006/relationships/image" Target="../media/image208.png"/><Relationship Id="rId369" Type="http://schemas.openxmlformats.org/officeDocument/2006/relationships/customXml" Target="../ink/ink1095.xml"/><Relationship Id="rId173" Type="http://schemas.openxmlformats.org/officeDocument/2006/relationships/customXml" Target="../ink/ink941.xml"/><Relationship Id="rId229" Type="http://schemas.openxmlformats.org/officeDocument/2006/relationships/customXml" Target="../ink/ink997.xml"/><Relationship Id="rId380" Type="http://schemas.openxmlformats.org/officeDocument/2006/relationships/customXml" Target="../ink/ink1106.xml"/><Relationship Id="rId240" Type="http://schemas.openxmlformats.org/officeDocument/2006/relationships/customXml" Target="../ink/ink1008.xml"/><Relationship Id="rId35" Type="http://schemas.openxmlformats.org/officeDocument/2006/relationships/image" Target="../media/image75.png"/><Relationship Id="rId77" Type="http://schemas.openxmlformats.org/officeDocument/2006/relationships/image" Target="../media/image96.png"/><Relationship Id="rId100" Type="http://schemas.openxmlformats.org/officeDocument/2006/relationships/customXml" Target="../ink/ink901.xml"/><Relationship Id="rId282" Type="http://schemas.openxmlformats.org/officeDocument/2006/relationships/customXml" Target="../ink/ink1035.xml"/><Relationship Id="rId338" Type="http://schemas.openxmlformats.org/officeDocument/2006/relationships/customXml" Target="../ink/ink1066.xml"/><Relationship Id="rId8" Type="http://schemas.openxmlformats.org/officeDocument/2006/relationships/customXml" Target="../ink/ink855.xml"/><Relationship Id="rId142" Type="http://schemas.openxmlformats.org/officeDocument/2006/relationships/image" Target="../media/image127.png"/><Relationship Id="rId184" Type="http://schemas.openxmlformats.org/officeDocument/2006/relationships/customXml" Target="../ink/ink952.xml"/><Relationship Id="rId391" Type="http://schemas.openxmlformats.org/officeDocument/2006/relationships/customXml" Target="../ink/ink1117.xml"/><Relationship Id="rId405" Type="http://schemas.openxmlformats.org/officeDocument/2006/relationships/image" Target="../media/image2470.png"/><Relationship Id="rId251" Type="http://schemas.openxmlformats.org/officeDocument/2006/relationships/customXml" Target="../ink/ink1019.xml"/><Relationship Id="rId46" Type="http://schemas.openxmlformats.org/officeDocument/2006/relationships/customXml" Target="../ink/ink874.xml"/><Relationship Id="rId293" Type="http://schemas.openxmlformats.org/officeDocument/2006/relationships/image" Target="../media/image160.png"/><Relationship Id="rId307" Type="http://schemas.openxmlformats.org/officeDocument/2006/relationships/image" Target="../media/image198.png"/><Relationship Id="rId349" Type="http://schemas.openxmlformats.org/officeDocument/2006/relationships/customXml" Target="../ink/ink1075.xml"/><Relationship Id="rId88" Type="http://schemas.openxmlformats.org/officeDocument/2006/relationships/customXml" Target="../ink/ink895.xml"/><Relationship Id="rId111" Type="http://schemas.openxmlformats.org/officeDocument/2006/relationships/customXml" Target="../ink/ink907.xml"/><Relationship Id="rId153" Type="http://schemas.openxmlformats.org/officeDocument/2006/relationships/image" Target="../media/image30.png"/><Relationship Id="rId195" Type="http://schemas.openxmlformats.org/officeDocument/2006/relationships/customXml" Target="../ink/ink963.xml"/><Relationship Id="rId209" Type="http://schemas.openxmlformats.org/officeDocument/2006/relationships/customXml" Target="../ink/ink977.xml"/><Relationship Id="rId360" Type="http://schemas.openxmlformats.org/officeDocument/2006/relationships/customXml" Target="../ink/ink1086.xml"/><Relationship Id="rId416" Type="http://schemas.openxmlformats.org/officeDocument/2006/relationships/customXml" Target="../ink/ink1130.xml"/><Relationship Id="rId220" Type="http://schemas.openxmlformats.org/officeDocument/2006/relationships/customXml" Target="../ink/ink988.xml"/><Relationship Id="rId15" Type="http://schemas.openxmlformats.org/officeDocument/2006/relationships/image" Target="../media/image65.png"/><Relationship Id="rId57" Type="http://schemas.openxmlformats.org/officeDocument/2006/relationships/image" Target="../media/image86.png"/><Relationship Id="rId262" Type="http://schemas.openxmlformats.org/officeDocument/2006/relationships/customXml" Target="../ink/ink1025.xml"/><Relationship Id="rId318" Type="http://schemas.openxmlformats.org/officeDocument/2006/relationships/customXml" Target="../ink/ink1053.xml"/><Relationship Id="rId99" Type="http://schemas.openxmlformats.org/officeDocument/2006/relationships/image" Target="../media/image106.png"/><Relationship Id="rId122" Type="http://schemas.openxmlformats.org/officeDocument/2006/relationships/image" Target="../media/image117.png"/><Relationship Id="rId164" Type="http://schemas.openxmlformats.org/officeDocument/2006/relationships/customXml" Target="../ink/ink934.xml"/><Relationship Id="rId371" Type="http://schemas.openxmlformats.org/officeDocument/2006/relationships/customXml" Target="../ink/ink1097.xml"/><Relationship Id="rId427" Type="http://schemas.openxmlformats.org/officeDocument/2006/relationships/image" Target="../media/image2580.png"/><Relationship Id="rId26" Type="http://schemas.openxmlformats.org/officeDocument/2006/relationships/customXml" Target="../ink/ink864.xml"/><Relationship Id="rId231" Type="http://schemas.openxmlformats.org/officeDocument/2006/relationships/customXml" Target="../ink/ink999.xml"/><Relationship Id="rId273" Type="http://schemas.openxmlformats.org/officeDocument/2006/relationships/image" Target="../media/image149.png"/><Relationship Id="rId329" Type="http://schemas.openxmlformats.org/officeDocument/2006/relationships/image" Target="../media/image209.png"/><Relationship Id="rId68" Type="http://schemas.openxmlformats.org/officeDocument/2006/relationships/customXml" Target="../ink/ink885.xml"/><Relationship Id="rId133" Type="http://schemas.openxmlformats.org/officeDocument/2006/relationships/customXml" Target="../ink/ink918.xml"/><Relationship Id="rId175" Type="http://schemas.openxmlformats.org/officeDocument/2006/relationships/customXml" Target="../ink/ink943.xml"/><Relationship Id="rId340" Type="http://schemas.openxmlformats.org/officeDocument/2006/relationships/image" Target="../media/image2390.png"/><Relationship Id="rId200" Type="http://schemas.openxmlformats.org/officeDocument/2006/relationships/customXml" Target="../ink/ink968.xml"/><Relationship Id="rId382" Type="http://schemas.openxmlformats.org/officeDocument/2006/relationships/customXml" Target="../ink/ink1108.xml"/><Relationship Id="rId242" Type="http://schemas.openxmlformats.org/officeDocument/2006/relationships/customXml" Target="../ink/ink1010.xml"/><Relationship Id="rId284" Type="http://schemas.openxmlformats.org/officeDocument/2006/relationships/customXml" Target="../ink/ink1036.xml"/><Relationship Id="rId37" Type="http://schemas.openxmlformats.org/officeDocument/2006/relationships/image" Target="../media/image76.png"/><Relationship Id="rId79" Type="http://schemas.openxmlformats.org/officeDocument/2006/relationships/image" Target="../media/image97.png"/><Relationship Id="rId102" Type="http://schemas.openxmlformats.org/officeDocument/2006/relationships/customXml" Target="../ink/ink902.xml"/><Relationship Id="rId144" Type="http://schemas.openxmlformats.org/officeDocument/2006/relationships/image" Target="../media/image128.png"/><Relationship Id="rId90" Type="http://schemas.openxmlformats.org/officeDocument/2006/relationships/customXml" Target="../ink/ink896.xml"/><Relationship Id="rId186" Type="http://schemas.openxmlformats.org/officeDocument/2006/relationships/customXml" Target="../ink/ink954.xml"/><Relationship Id="rId351" Type="http://schemas.openxmlformats.org/officeDocument/2006/relationships/customXml" Target="../ink/ink1077.xml"/><Relationship Id="rId393" Type="http://schemas.openxmlformats.org/officeDocument/2006/relationships/image" Target="../media/image2410.png"/><Relationship Id="rId407" Type="http://schemas.openxmlformats.org/officeDocument/2006/relationships/image" Target="../media/image2480.png"/><Relationship Id="rId211" Type="http://schemas.openxmlformats.org/officeDocument/2006/relationships/customXml" Target="../ink/ink979.xml"/><Relationship Id="rId253" Type="http://schemas.openxmlformats.org/officeDocument/2006/relationships/image" Target="../media/image139.png"/><Relationship Id="rId295" Type="http://schemas.openxmlformats.org/officeDocument/2006/relationships/image" Target="../media/image161.png"/><Relationship Id="rId309" Type="http://schemas.openxmlformats.org/officeDocument/2006/relationships/image" Target="../media/image199.png"/><Relationship Id="rId48" Type="http://schemas.openxmlformats.org/officeDocument/2006/relationships/customXml" Target="../ink/ink875.xml"/><Relationship Id="rId113" Type="http://schemas.openxmlformats.org/officeDocument/2006/relationships/customXml" Target="../ink/ink908.xml"/><Relationship Id="rId320" Type="http://schemas.openxmlformats.org/officeDocument/2006/relationships/customXml" Target="../ink/ink1054.xml"/><Relationship Id="rId155" Type="http://schemas.openxmlformats.org/officeDocument/2006/relationships/image" Target="../media/image132.png"/><Relationship Id="rId197" Type="http://schemas.openxmlformats.org/officeDocument/2006/relationships/customXml" Target="../ink/ink965.xml"/><Relationship Id="rId362" Type="http://schemas.openxmlformats.org/officeDocument/2006/relationships/customXml" Target="../ink/ink1088.xml"/><Relationship Id="rId418" Type="http://schemas.openxmlformats.org/officeDocument/2006/relationships/customXml" Target="../ink/ink1131.xml"/><Relationship Id="rId222" Type="http://schemas.openxmlformats.org/officeDocument/2006/relationships/customXml" Target="../ink/ink990.xml"/><Relationship Id="rId264" Type="http://schemas.openxmlformats.org/officeDocument/2006/relationships/customXml" Target="../ink/ink1026.xml"/><Relationship Id="rId17" Type="http://schemas.openxmlformats.org/officeDocument/2006/relationships/image" Target="../media/image66.png"/><Relationship Id="rId59" Type="http://schemas.openxmlformats.org/officeDocument/2006/relationships/image" Target="../media/image87.png"/><Relationship Id="rId124" Type="http://schemas.openxmlformats.org/officeDocument/2006/relationships/image" Target="../media/image118.png"/><Relationship Id="rId70" Type="http://schemas.openxmlformats.org/officeDocument/2006/relationships/customXml" Target="../ink/ink886.xml"/><Relationship Id="rId166" Type="http://schemas.openxmlformats.org/officeDocument/2006/relationships/customXml" Target="../ink/ink935.xml"/><Relationship Id="rId331" Type="http://schemas.openxmlformats.org/officeDocument/2006/relationships/image" Target="../media/image210.png"/><Relationship Id="rId373" Type="http://schemas.openxmlformats.org/officeDocument/2006/relationships/customXml" Target="../ink/ink1099.xml"/><Relationship Id="rId429" Type="http://schemas.openxmlformats.org/officeDocument/2006/relationships/image" Target="../media/image259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hyperlink" Target="https://www.confluent.io/product/connectors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5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tiff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pexels-2286921/?utm_source=link-attribution&amp;utm_medium=referral&amp;utm_campaign=image&amp;utm_content=1839924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.png"/><Relationship Id="rId4" Type="http://schemas.openxmlformats.org/officeDocument/2006/relationships/hyperlink" Target="https://pixabay.com/?utm_source=link-attribution&amp;utm_medium=referral&amp;utm_campaign=image&amp;utm_content=1839924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0.png"/><Relationship Id="rId21" Type="http://schemas.openxmlformats.org/officeDocument/2006/relationships/image" Target="../media/image297.png"/><Relationship Id="rId42" Type="http://schemas.openxmlformats.org/officeDocument/2006/relationships/customXml" Target="../ink/ink1157.xml"/><Relationship Id="rId63" Type="http://schemas.openxmlformats.org/officeDocument/2006/relationships/image" Target="../media/image313.png"/><Relationship Id="rId84" Type="http://schemas.openxmlformats.org/officeDocument/2006/relationships/customXml" Target="../ink/ink1178.xml"/><Relationship Id="rId138" Type="http://schemas.openxmlformats.org/officeDocument/2006/relationships/customXml" Target="../ink/ink1205.xml"/><Relationship Id="rId159" Type="http://schemas.openxmlformats.org/officeDocument/2006/relationships/image" Target="../media/image361.png"/><Relationship Id="rId170" Type="http://schemas.openxmlformats.org/officeDocument/2006/relationships/customXml" Target="../ink/ink1221.xml"/><Relationship Id="rId191" Type="http://schemas.openxmlformats.org/officeDocument/2006/relationships/customXml" Target="../ink/ink1232.xml"/><Relationship Id="rId412" Type="http://schemas.openxmlformats.org/officeDocument/2006/relationships/customXml" Target="../ink/ink1237.xml"/><Relationship Id="rId107" Type="http://schemas.openxmlformats.org/officeDocument/2006/relationships/image" Target="../media/image335.png"/><Relationship Id="rId11" Type="http://schemas.openxmlformats.org/officeDocument/2006/relationships/image" Target="../media/image292.png"/><Relationship Id="rId32" Type="http://schemas.openxmlformats.org/officeDocument/2006/relationships/customXml" Target="../ink/ink1152.xml"/><Relationship Id="rId53" Type="http://schemas.openxmlformats.org/officeDocument/2006/relationships/image" Target="../media/image308.png"/><Relationship Id="rId74" Type="http://schemas.openxmlformats.org/officeDocument/2006/relationships/customXml" Target="../ink/ink1173.xml"/><Relationship Id="rId128" Type="http://schemas.openxmlformats.org/officeDocument/2006/relationships/customXml" Target="../ink/ink1200.xml"/><Relationship Id="rId149" Type="http://schemas.openxmlformats.org/officeDocument/2006/relationships/image" Target="../media/image356.png"/><Relationship Id="rId5" Type="http://schemas.openxmlformats.org/officeDocument/2006/relationships/image" Target="../media/image289.png"/><Relationship Id="rId95" Type="http://schemas.openxmlformats.org/officeDocument/2006/relationships/image" Target="../media/image329.png"/><Relationship Id="rId160" Type="http://schemas.openxmlformats.org/officeDocument/2006/relationships/customXml" Target="../ink/ink1216.xml"/><Relationship Id="rId181" Type="http://schemas.openxmlformats.org/officeDocument/2006/relationships/customXml" Target="../ink/ink1227.xml"/><Relationship Id="rId423" Type="http://schemas.openxmlformats.org/officeDocument/2006/relationships/image" Target="../media/image6.png"/><Relationship Id="rId22" Type="http://schemas.openxmlformats.org/officeDocument/2006/relationships/customXml" Target="../ink/ink1148.xml"/><Relationship Id="rId43" Type="http://schemas.openxmlformats.org/officeDocument/2006/relationships/image" Target="../media/image303.png"/><Relationship Id="rId64" Type="http://schemas.openxmlformats.org/officeDocument/2006/relationships/customXml" Target="../ink/ink1168.xml"/><Relationship Id="rId118" Type="http://schemas.openxmlformats.org/officeDocument/2006/relationships/customXml" Target="../ink/ink1195.xml"/><Relationship Id="rId139" Type="http://schemas.openxmlformats.org/officeDocument/2006/relationships/image" Target="../media/image351.png"/><Relationship Id="rId85" Type="http://schemas.openxmlformats.org/officeDocument/2006/relationships/image" Target="../media/image324.png"/><Relationship Id="rId150" Type="http://schemas.openxmlformats.org/officeDocument/2006/relationships/customXml" Target="../ink/ink1211.xml"/><Relationship Id="rId171" Type="http://schemas.openxmlformats.org/officeDocument/2006/relationships/image" Target="../media/image367.png"/><Relationship Id="rId192" Type="http://schemas.openxmlformats.org/officeDocument/2006/relationships/image" Target="../media/image377.png"/><Relationship Id="rId413" Type="http://schemas.openxmlformats.org/officeDocument/2006/relationships/image" Target="../media/image2510.png"/><Relationship Id="rId12" Type="http://schemas.openxmlformats.org/officeDocument/2006/relationships/customXml" Target="../ink/ink1143.xml"/><Relationship Id="rId33" Type="http://schemas.openxmlformats.org/officeDocument/2006/relationships/image" Target="../media/image2980.png"/><Relationship Id="rId108" Type="http://schemas.openxmlformats.org/officeDocument/2006/relationships/customXml" Target="../ink/ink1190.xml"/><Relationship Id="rId129" Type="http://schemas.openxmlformats.org/officeDocument/2006/relationships/image" Target="../media/image346.png"/><Relationship Id="rId54" Type="http://schemas.openxmlformats.org/officeDocument/2006/relationships/customXml" Target="../ink/ink1163.xml"/><Relationship Id="rId75" Type="http://schemas.openxmlformats.org/officeDocument/2006/relationships/image" Target="../media/image319.png"/><Relationship Id="rId96" Type="http://schemas.openxmlformats.org/officeDocument/2006/relationships/customXml" Target="../ink/ink1184.xml"/><Relationship Id="rId140" Type="http://schemas.openxmlformats.org/officeDocument/2006/relationships/customXml" Target="../ink/ink1206.xml"/><Relationship Id="rId161" Type="http://schemas.openxmlformats.org/officeDocument/2006/relationships/image" Target="../media/image362.png"/><Relationship Id="rId182" Type="http://schemas.openxmlformats.org/officeDocument/2006/relationships/image" Target="../media/image372.png"/><Relationship Id="rId6" Type="http://schemas.openxmlformats.org/officeDocument/2006/relationships/customXml" Target="../ink/ink1140.xml"/><Relationship Id="rId424" Type="http://schemas.openxmlformats.org/officeDocument/2006/relationships/image" Target="../media/image4.png"/><Relationship Id="rId23" Type="http://schemas.openxmlformats.org/officeDocument/2006/relationships/image" Target="../media/image298.png"/><Relationship Id="rId119" Type="http://schemas.openxmlformats.org/officeDocument/2006/relationships/image" Target="../media/image341.png"/><Relationship Id="rId44" Type="http://schemas.openxmlformats.org/officeDocument/2006/relationships/customXml" Target="../ink/ink1158.xml"/><Relationship Id="rId65" Type="http://schemas.openxmlformats.org/officeDocument/2006/relationships/image" Target="../media/image314.png"/><Relationship Id="rId86" Type="http://schemas.openxmlformats.org/officeDocument/2006/relationships/customXml" Target="../ink/ink1179.xml"/><Relationship Id="rId130" Type="http://schemas.openxmlformats.org/officeDocument/2006/relationships/customXml" Target="../ink/ink1201.xml"/><Relationship Id="rId151" Type="http://schemas.openxmlformats.org/officeDocument/2006/relationships/image" Target="../media/image357.png"/><Relationship Id="rId172" Type="http://schemas.openxmlformats.org/officeDocument/2006/relationships/customXml" Target="../ink/ink1222.xml"/><Relationship Id="rId193" Type="http://schemas.openxmlformats.org/officeDocument/2006/relationships/customXml" Target="../ink/ink1233.xml"/><Relationship Id="rId414" Type="http://schemas.openxmlformats.org/officeDocument/2006/relationships/customXml" Target="../ink/ink1238.xml"/><Relationship Id="rId13" Type="http://schemas.openxmlformats.org/officeDocument/2006/relationships/image" Target="../media/image293.png"/><Relationship Id="rId109" Type="http://schemas.openxmlformats.org/officeDocument/2006/relationships/image" Target="../media/image336.png"/><Relationship Id="rId34" Type="http://schemas.openxmlformats.org/officeDocument/2006/relationships/customXml" Target="../ink/ink1153.xml"/><Relationship Id="rId55" Type="http://schemas.openxmlformats.org/officeDocument/2006/relationships/image" Target="../media/image309.png"/><Relationship Id="rId76" Type="http://schemas.openxmlformats.org/officeDocument/2006/relationships/customXml" Target="../ink/ink1174.xml"/><Relationship Id="rId97" Type="http://schemas.openxmlformats.org/officeDocument/2006/relationships/image" Target="../media/image330.png"/><Relationship Id="rId120" Type="http://schemas.openxmlformats.org/officeDocument/2006/relationships/customXml" Target="../ink/ink1196.xml"/><Relationship Id="rId141" Type="http://schemas.openxmlformats.org/officeDocument/2006/relationships/image" Target="../media/image352.png"/><Relationship Id="rId7" Type="http://schemas.openxmlformats.org/officeDocument/2006/relationships/image" Target="../media/image290.png"/><Relationship Id="rId162" Type="http://schemas.openxmlformats.org/officeDocument/2006/relationships/customXml" Target="../ink/ink1217.xml"/><Relationship Id="rId183" Type="http://schemas.openxmlformats.org/officeDocument/2006/relationships/customXml" Target="../ink/ink1228.xml"/><Relationship Id="rId24" Type="http://schemas.openxmlformats.org/officeDocument/2006/relationships/customXml" Target="../ink/ink1149.xml"/><Relationship Id="rId45" Type="http://schemas.openxmlformats.org/officeDocument/2006/relationships/image" Target="../media/image304.png"/><Relationship Id="rId66" Type="http://schemas.openxmlformats.org/officeDocument/2006/relationships/customXml" Target="../ink/ink1169.xml"/><Relationship Id="rId87" Type="http://schemas.openxmlformats.org/officeDocument/2006/relationships/image" Target="../media/image325.png"/><Relationship Id="rId110" Type="http://schemas.openxmlformats.org/officeDocument/2006/relationships/customXml" Target="../ink/ink1191.xml"/><Relationship Id="rId131" Type="http://schemas.openxmlformats.org/officeDocument/2006/relationships/image" Target="../media/image347.png"/><Relationship Id="rId61" Type="http://schemas.openxmlformats.org/officeDocument/2006/relationships/image" Target="../media/image312.png"/><Relationship Id="rId82" Type="http://schemas.openxmlformats.org/officeDocument/2006/relationships/customXml" Target="../ink/ink1177.xml"/><Relationship Id="rId152" Type="http://schemas.openxmlformats.org/officeDocument/2006/relationships/customXml" Target="../ink/ink1212.xml"/><Relationship Id="rId173" Type="http://schemas.openxmlformats.org/officeDocument/2006/relationships/image" Target="../media/image368.png"/><Relationship Id="rId194" Type="http://schemas.openxmlformats.org/officeDocument/2006/relationships/image" Target="../media/image378.png"/><Relationship Id="rId199" Type="http://schemas.openxmlformats.org/officeDocument/2006/relationships/customXml" Target="../ink/ink1236.xml"/><Relationship Id="rId415" Type="http://schemas.openxmlformats.org/officeDocument/2006/relationships/image" Target="../media/image2520.png"/><Relationship Id="rId19" Type="http://schemas.openxmlformats.org/officeDocument/2006/relationships/image" Target="../media/image296.png"/><Relationship Id="rId14" Type="http://schemas.openxmlformats.org/officeDocument/2006/relationships/customXml" Target="../ink/ink1144.xml"/><Relationship Id="rId35" Type="http://schemas.openxmlformats.org/officeDocument/2006/relationships/image" Target="../media/image2990.png"/><Relationship Id="rId56" Type="http://schemas.openxmlformats.org/officeDocument/2006/relationships/customXml" Target="../ink/ink1164.xml"/><Relationship Id="rId77" Type="http://schemas.openxmlformats.org/officeDocument/2006/relationships/image" Target="../media/image320.png"/><Relationship Id="rId100" Type="http://schemas.openxmlformats.org/officeDocument/2006/relationships/customXml" Target="../ink/ink1186.xml"/><Relationship Id="rId105" Type="http://schemas.openxmlformats.org/officeDocument/2006/relationships/image" Target="../media/image334.png"/><Relationship Id="rId126" Type="http://schemas.openxmlformats.org/officeDocument/2006/relationships/customXml" Target="../ink/ink1199.xml"/><Relationship Id="rId147" Type="http://schemas.openxmlformats.org/officeDocument/2006/relationships/image" Target="../media/image355.png"/><Relationship Id="rId168" Type="http://schemas.openxmlformats.org/officeDocument/2006/relationships/customXml" Target="../ink/ink1220.xml"/><Relationship Id="rId8" Type="http://schemas.openxmlformats.org/officeDocument/2006/relationships/customXml" Target="../ink/ink1141.xml"/><Relationship Id="rId51" Type="http://schemas.openxmlformats.org/officeDocument/2006/relationships/image" Target="../media/image307.png"/><Relationship Id="rId72" Type="http://schemas.openxmlformats.org/officeDocument/2006/relationships/customXml" Target="../ink/ink1172.xml"/><Relationship Id="rId93" Type="http://schemas.openxmlformats.org/officeDocument/2006/relationships/image" Target="../media/image328.png"/><Relationship Id="rId98" Type="http://schemas.openxmlformats.org/officeDocument/2006/relationships/customXml" Target="../ink/ink1185.xml"/><Relationship Id="rId121" Type="http://schemas.openxmlformats.org/officeDocument/2006/relationships/image" Target="../media/image342.png"/><Relationship Id="rId142" Type="http://schemas.openxmlformats.org/officeDocument/2006/relationships/customXml" Target="../ink/ink1207.xml"/><Relationship Id="rId163" Type="http://schemas.openxmlformats.org/officeDocument/2006/relationships/image" Target="../media/image363.png"/><Relationship Id="rId184" Type="http://schemas.openxmlformats.org/officeDocument/2006/relationships/image" Target="../media/image373.png"/><Relationship Id="rId189" Type="http://schemas.openxmlformats.org/officeDocument/2006/relationships/customXml" Target="../ink/ink1231.xml"/><Relationship Id="rId3" Type="http://schemas.openxmlformats.org/officeDocument/2006/relationships/image" Target="../media/image288.png"/><Relationship Id="rId421" Type="http://schemas.openxmlformats.org/officeDocument/2006/relationships/customXml" Target="../ink/ink1241.xml"/><Relationship Id="rId25" Type="http://schemas.openxmlformats.org/officeDocument/2006/relationships/image" Target="../media/image299.png"/><Relationship Id="rId46" Type="http://schemas.openxmlformats.org/officeDocument/2006/relationships/customXml" Target="../ink/ink1159.xml"/><Relationship Id="rId67" Type="http://schemas.openxmlformats.org/officeDocument/2006/relationships/image" Target="../media/image315.png"/><Relationship Id="rId116" Type="http://schemas.openxmlformats.org/officeDocument/2006/relationships/customXml" Target="../ink/ink1194.xml"/><Relationship Id="rId137" Type="http://schemas.openxmlformats.org/officeDocument/2006/relationships/image" Target="../media/image350.png"/><Relationship Id="rId158" Type="http://schemas.openxmlformats.org/officeDocument/2006/relationships/customXml" Target="../ink/ink1215.xml"/><Relationship Id="rId20" Type="http://schemas.openxmlformats.org/officeDocument/2006/relationships/customXml" Target="../ink/ink1147.xml"/><Relationship Id="rId41" Type="http://schemas.openxmlformats.org/officeDocument/2006/relationships/image" Target="../media/image302.png"/><Relationship Id="rId62" Type="http://schemas.openxmlformats.org/officeDocument/2006/relationships/customXml" Target="../ink/ink1167.xml"/><Relationship Id="rId83" Type="http://schemas.openxmlformats.org/officeDocument/2006/relationships/image" Target="../media/image323.png"/><Relationship Id="rId88" Type="http://schemas.openxmlformats.org/officeDocument/2006/relationships/customXml" Target="../ink/ink1180.xml"/><Relationship Id="rId111" Type="http://schemas.openxmlformats.org/officeDocument/2006/relationships/image" Target="../media/image337.png"/><Relationship Id="rId132" Type="http://schemas.openxmlformats.org/officeDocument/2006/relationships/customXml" Target="../ink/ink1202.xml"/><Relationship Id="rId153" Type="http://schemas.openxmlformats.org/officeDocument/2006/relationships/image" Target="../media/image358.png"/><Relationship Id="rId174" Type="http://schemas.openxmlformats.org/officeDocument/2006/relationships/customXml" Target="../ink/ink1223.xml"/><Relationship Id="rId179" Type="http://schemas.openxmlformats.org/officeDocument/2006/relationships/customXml" Target="../ink/ink1226.xml"/><Relationship Id="rId195" Type="http://schemas.openxmlformats.org/officeDocument/2006/relationships/customXml" Target="../ink/ink1234.xml"/><Relationship Id="rId416" Type="http://schemas.openxmlformats.org/officeDocument/2006/relationships/customXml" Target="../ink/ink1239.xml"/><Relationship Id="rId190" Type="http://schemas.openxmlformats.org/officeDocument/2006/relationships/image" Target="../media/image376.png"/><Relationship Id="rId411" Type="http://schemas.openxmlformats.org/officeDocument/2006/relationships/image" Target="../media/image2500.png"/><Relationship Id="rId15" Type="http://schemas.openxmlformats.org/officeDocument/2006/relationships/image" Target="../media/image294.png"/><Relationship Id="rId36" Type="http://schemas.openxmlformats.org/officeDocument/2006/relationships/customXml" Target="../ink/ink1154.xml"/><Relationship Id="rId57" Type="http://schemas.openxmlformats.org/officeDocument/2006/relationships/image" Target="../media/image310.png"/><Relationship Id="rId106" Type="http://schemas.openxmlformats.org/officeDocument/2006/relationships/customXml" Target="../ink/ink1189.xml"/><Relationship Id="rId127" Type="http://schemas.openxmlformats.org/officeDocument/2006/relationships/image" Target="../media/image345.png"/><Relationship Id="rId10" Type="http://schemas.openxmlformats.org/officeDocument/2006/relationships/customXml" Target="../ink/ink1142.xml"/><Relationship Id="rId31" Type="http://schemas.openxmlformats.org/officeDocument/2006/relationships/image" Target="../media/image2970.png"/><Relationship Id="rId52" Type="http://schemas.openxmlformats.org/officeDocument/2006/relationships/customXml" Target="../ink/ink1162.xml"/><Relationship Id="rId73" Type="http://schemas.openxmlformats.org/officeDocument/2006/relationships/image" Target="../media/image318.png"/><Relationship Id="rId78" Type="http://schemas.openxmlformats.org/officeDocument/2006/relationships/customXml" Target="../ink/ink1175.xml"/><Relationship Id="rId94" Type="http://schemas.openxmlformats.org/officeDocument/2006/relationships/customXml" Target="../ink/ink1183.xml"/><Relationship Id="rId99" Type="http://schemas.openxmlformats.org/officeDocument/2006/relationships/image" Target="../media/image331.png"/><Relationship Id="rId101" Type="http://schemas.openxmlformats.org/officeDocument/2006/relationships/image" Target="../media/image332.png"/><Relationship Id="rId122" Type="http://schemas.openxmlformats.org/officeDocument/2006/relationships/customXml" Target="../ink/ink1197.xml"/><Relationship Id="rId143" Type="http://schemas.openxmlformats.org/officeDocument/2006/relationships/image" Target="../media/image353.png"/><Relationship Id="rId148" Type="http://schemas.openxmlformats.org/officeDocument/2006/relationships/customXml" Target="../ink/ink1210.xml"/><Relationship Id="rId164" Type="http://schemas.openxmlformats.org/officeDocument/2006/relationships/customXml" Target="../ink/ink1218.xml"/><Relationship Id="rId169" Type="http://schemas.openxmlformats.org/officeDocument/2006/relationships/image" Target="../media/image366.png"/><Relationship Id="rId185" Type="http://schemas.openxmlformats.org/officeDocument/2006/relationships/customXml" Target="../ink/ink1229.xml"/><Relationship Id="rId4" Type="http://schemas.openxmlformats.org/officeDocument/2006/relationships/customXml" Target="../ink/ink1139.xml"/><Relationship Id="rId9" Type="http://schemas.openxmlformats.org/officeDocument/2006/relationships/image" Target="../media/image291.png"/><Relationship Id="rId180" Type="http://schemas.openxmlformats.org/officeDocument/2006/relationships/image" Target="../media/image371.png"/><Relationship Id="rId422" Type="http://schemas.openxmlformats.org/officeDocument/2006/relationships/image" Target="../media/image382.png"/><Relationship Id="rId26" Type="http://schemas.openxmlformats.org/officeDocument/2006/relationships/customXml" Target="../ink/ink1150.xml"/><Relationship Id="rId47" Type="http://schemas.openxmlformats.org/officeDocument/2006/relationships/image" Target="../media/image305.png"/><Relationship Id="rId68" Type="http://schemas.openxmlformats.org/officeDocument/2006/relationships/customXml" Target="../ink/ink1170.xml"/><Relationship Id="rId89" Type="http://schemas.openxmlformats.org/officeDocument/2006/relationships/image" Target="../media/image326.png"/><Relationship Id="rId112" Type="http://schemas.openxmlformats.org/officeDocument/2006/relationships/customXml" Target="../ink/ink1192.xml"/><Relationship Id="rId133" Type="http://schemas.openxmlformats.org/officeDocument/2006/relationships/image" Target="../media/image348.png"/><Relationship Id="rId154" Type="http://schemas.openxmlformats.org/officeDocument/2006/relationships/customXml" Target="../ink/ink1213.xml"/><Relationship Id="rId175" Type="http://schemas.openxmlformats.org/officeDocument/2006/relationships/customXml" Target="../ink/ink1224.xml"/><Relationship Id="rId196" Type="http://schemas.openxmlformats.org/officeDocument/2006/relationships/image" Target="../media/image379.png"/><Relationship Id="rId417" Type="http://schemas.openxmlformats.org/officeDocument/2006/relationships/image" Target="../media/image2530.png"/><Relationship Id="rId16" Type="http://schemas.openxmlformats.org/officeDocument/2006/relationships/customXml" Target="../ink/ink1145.xml"/><Relationship Id="rId37" Type="http://schemas.openxmlformats.org/officeDocument/2006/relationships/image" Target="../media/image3000.png"/><Relationship Id="rId58" Type="http://schemas.openxmlformats.org/officeDocument/2006/relationships/customXml" Target="../ink/ink1165.xml"/><Relationship Id="rId79" Type="http://schemas.openxmlformats.org/officeDocument/2006/relationships/image" Target="../media/image321.png"/><Relationship Id="rId102" Type="http://schemas.openxmlformats.org/officeDocument/2006/relationships/customXml" Target="../ink/ink1187.xml"/><Relationship Id="rId123" Type="http://schemas.openxmlformats.org/officeDocument/2006/relationships/image" Target="../media/image343.png"/><Relationship Id="rId144" Type="http://schemas.openxmlformats.org/officeDocument/2006/relationships/customXml" Target="../ink/ink1208.xml"/><Relationship Id="rId90" Type="http://schemas.openxmlformats.org/officeDocument/2006/relationships/customXml" Target="../ink/ink1181.xml"/><Relationship Id="rId165" Type="http://schemas.openxmlformats.org/officeDocument/2006/relationships/image" Target="../media/image364.png"/><Relationship Id="rId186" Type="http://schemas.openxmlformats.org/officeDocument/2006/relationships/image" Target="../media/image374.png"/><Relationship Id="rId27" Type="http://schemas.openxmlformats.org/officeDocument/2006/relationships/image" Target="../media/image300.png"/><Relationship Id="rId48" Type="http://schemas.openxmlformats.org/officeDocument/2006/relationships/customXml" Target="../ink/ink1160.xml"/><Relationship Id="rId69" Type="http://schemas.openxmlformats.org/officeDocument/2006/relationships/image" Target="../media/image316.png"/><Relationship Id="rId113" Type="http://schemas.openxmlformats.org/officeDocument/2006/relationships/image" Target="../media/image338.png"/><Relationship Id="rId134" Type="http://schemas.openxmlformats.org/officeDocument/2006/relationships/customXml" Target="../ink/ink1203.xml"/><Relationship Id="rId80" Type="http://schemas.openxmlformats.org/officeDocument/2006/relationships/customXml" Target="../ink/ink1176.xml"/><Relationship Id="rId155" Type="http://schemas.openxmlformats.org/officeDocument/2006/relationships/image" Target="../media/image359.png"/><Relationship Id="rId176" Type="http://schemas.openxmlformats.org/officeDocument/2006/relationships/image" Target="../media/image369.png"/><Relationship Id="rId197" Type="http://schemas.openxmlformats.org/officeDocument/2006/relationships/customXml" Target="../ink/ink1235.xml"/><Relationship Id="rId418" Type="http://schemas.openxmlformats.org/officeDocument/2006/relationships/customXml" Target="../ink/ink1240.xml"/><Relationship Id="rId17" Type="http://schemas.openxmlformats.org/officeDocument/2006/relationships/image" Target="../media/image295.png"/><Relationship Id="rId38" Type="http://schemas.openxmlformats.org/officeDocument/2006/relationships/customXml" Target="../ink/ink1155.xml"/><Relationship Id="rId59" Type="http://schemas.openxmlformats.org/officeDocument/2006/relationships/image" Target="../media/image311.png"/><Relationship Id="rId103" Type="http://schemas.openxmlformats.org/officeDocument/2006/relationships/image" Target="../media/image333.png"/><Relationship Id="rId124" Type="http://schemas.openxmlformats.org/officeDocument/2006/relationships/customXml" Target="../ink/ink1198.xml"/><Relationship Id="rId70" Type="http://schemas.openxmlformats.org/officeDocument/2006/relationships/customXml" Target="../ink/ink1171.xml"/><Relationship Id="rId91" Type="http://schemas.openxmlformats.org/officeDocument/2006/relationships/image" Target="../media/image327.png"/><Relationship Id="rId145" Type="http://schemas.openxmlformats.org/officeDocument/2006/relationships/image" Target="../media/image354.png"/><Relationship Id="rId166" Type="http://schemas.openxmlformats.org/officeDocument/2006/relationships/customXml" Target="../ink/ink1219.xml"/><Relationship Id="rId187" Type="http://schemas.openxmlformats.org/officeDocument/2006/relationships/customXml" Target="../ink/ink1230.xml"/><Relationship Id="rId1" Type="http://schemas.openxmlformats.org/officeDocument/2006/relationships/slideLayout" Target="../slideLayouts/slideLayout4.xml"/><Relationship Id="rId28" Type="http://schemas.openxmlformats.org/officeDocument/2006/relationships/customXml" Target="../ink/ink1151.xml"/><Relationship Id="rId49" Type="http://schemas.openxmlformats.org/officeDocument/2006/relationships/image" Target="../media/image306.png"/><Relationship Id="rId114" Type="http://schemas.openxmlformats.org/officeDocument/2006/relationships/customXml" Target="../ink/ink1193.xml"/><Relationship Id="rId60" Type="http://schemas.openxmlformats.org/officeDocument/2006/relationships/customXml" Target="../ink/ink1166.xml"/><Relationship Id="rId81" Type="http://schemas.openxmlformats.org/officeDocument/2006/relationships/image" Target="../media/image322.png"/><Relationship Id="rId135" Type="http://schemas.openxmlformats.org/officeDocument/2006/relationships/image" Target="../media/image349.png"/><Relationship Id="rId156" Type="http://schemas.openxmlformats.org/officeDocument/2006/relationships/customXml" Target="../ink/ink1214.xml"/><Relationship Id="rId177" Type="http://schemas.openxmlformats.org/officeDocument/2006/relationships/customXml" Target="../ink/ink1225.xml"/><Relationship Id="rId198" Type="http://schemas.openxmlformats.org/officeDocument/2006/relationships/image" Target="../media/image380.png"/><Relationship Id="rId419" Type="http://schemas.openxmlformats.org/officeDocument/2006/relationships/image" Target="../media/image381.png"/><Relationship Id="rId18" Type="http://schemas.openxmlformats.org/officeDocument/2006/relationships/customXml" Target="../ink/ink1146.xml"/><Relationship Id="rId39" Type="http://schemas.openxmlformats.org/officeDocument/2006/relationships/image" Target="../media/image301.png"/><Relationship Id="rId50" Type="http://schemas.openxmlformats.org/officeDocument/2006/relationships/customXml" Target="../ink/ink1161.xml"/><Relationship Id="rId104" Type="http://schemas.openxmlformats.org/officeDocument/2006/relationships/customXml" Target="../ink/ink1188.xml"/><Relationship Id="rId125" Type="http://schemas.openxmlformats.org/officeDocument/2006/relationships/image" Target="../media/image344.png"/><Relationship Id="rId146" Type="http://schemas.openxmlformats.org/officeDocument/2006/relationships/customXml" Target="../ink/ink1209.xml"/><Relationship Id="rId167" Type="http://schemas.openxmlformats.org/officeDocument/2006/relationships/image" Target="../media/image365.png"/><Relationship Id="rId188" Type="http://schemas.openxmlformats.org/officeDocument/2006/relationships/image" Target="../media/image375.png"/><Relationship Id="rId71" Type="http://schemas.openxmlformats.org/officeDocument/2006/relationships/image" Target="../media/image317.png"/><Relationship Id="rId92" Type="http://schemas.openxmlformats.org/officeDocument/2006/relationships/customXml" Target="../ink/ink1182.xml"/><Relationship Id="rId420" Type="http://schemas.openxmlformats.org/officeDocument/2006/relationships/image" Target="../media/image287.png"/><Relationship Id="rId2" Type="http://schemas.openxmlformats.org/officeDocument/2006/relationships/customXml" Target="../ink/ink1138.xml"/><Relationship Id="rId40" Type="http://schemas.openxmlformats.org/officeDocument/2006/relationships/customXml" Target="../ink/ink1156.xml"/><Relationship Id="rId115" Type="http://schemas.openxmlformats.org/officeDocument/2006/relationships/image" Target="../media/image339.png"/><Relationship Id="rId136" Type="http://schemas.openxmlformats.org/officeDocument/2006/relationships/customXml" Target="../ink/ink1204.xml"/><Relationship Id="rId157" Type="http://schemas.openxmlformats.org/officeDocument/2006/relationships/image" Target="../media/image360.png"/><Relationship Id="rId178" Type="http://schemas.openxmlformats.org/officeDocument/2006/relationships/image" Target="../media/image37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4407-7C6D-344F-83C7-E8743D9BDE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Scaling stream processing </a:t>
            </a:r>
            <a:br>
              <a:rPr lang="en-US" noProof="0" dirty="0"/>
            </a:br>
            <a:r>
              <a:rPr lang="en-US" noProof="0" dirty="0"/>
              <a:t>with Kafka and Spark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4858F37-1763-AD46-910A-3C7ECD45A1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GB" dirty="0"/>
              <a:t>Emanuele Della Valle</a:t>
            </a:r>
          </a:p>
          <a:p>
            <a:pPr lvl="0"/>
            <a:r>
              <a:rPr lang="en-GB" sz="2000" dirty="0" err="1"/>
              <a:t>emanuele.dellavalle@polimi.it</a:t>
            </a:r>
            <a:endParaRPr lang="en-GB" sz="20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A2FA886-250D-944B-AB31-671E9B209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C1427-59A8-BE49-9905-0DA81D075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7769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19038B-DF66-7199-7F98-342A274D9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@manudellavalle  -  http://emanueledellavalle.org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BBD32-0EEF-2505-F24C-CFF4A6A8A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10</a:t>
            </a:fld>
            <a:endParaRPr lang="en-GB"/>
          </a:p>
        </p:txBody>
      </p:sp>
      <p:pic>
        <p:nvPicPr>
          <p:cNvPr id="1026" name="Picture 2" descr="Space Required: Car vs Bus vs Bicycle [Pic] | Bored Panda">
            <a:extLst>
              <a:ext uri="{FF2B5EF4-FFF2-40B4-BE49-F238E27FC236}">
                <a16:creationId xmlns:a16="http://schemas.microsoft.com/office/drawing/2014/main" id="{6EFD7634-8766-A0F5-4191-2E09CB609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2E2E2"/>
              </a:clrFrom>
              <a:clrTo>
                <a:srgbClr val="E2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09" y="-28358"/>
            <a:ext cx="9469448" cy="691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763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122ADB-16EF-EFF5-0319-17DF858B9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@manudellavalle  -  http://emanueledellavalle.org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6A36B-312B-B593-E394-7DE804C09C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11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63DB37-795B-3773-112F-8516346F2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Data/Message matters!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3A31A7-D7EE-0EF0-E9EE-60DCFE6517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Fixed the size of a message (i.e., the space between two cars)</a:t>
            </a:r>
          </a:p>
          <a:p>
            <a:r>
              <a:rPr lang="en-US" dirty="0"/>
              <a:t>The more people fit in the car, the higher the throughput </a:t>
            </a:r>
          </a:p>
          <a:p>
            <a:r>
              <a:rPr lang="en-US" dirty="0"/>
              <a:t>The larger the data points per message, the higher the throughput </a:t>
            </a:r>
          </a:p>
          <a:p>
            <a:endParaRPr lang="en-US" dirty="0"/>
          </a:p>
          <a:p>
            <a:r>
              <a:rPr lang="en-US" b="1" dirty="0"/>
              <a:t>Compression</a:t>
            </a:r>
            <a:r>
              <a:rPr lang="en-US" dirty="0"/>
              <a:t> and </a:t>
            </a:r>
            <a:r>
              <a:rPr lang="en-US" b="1" dirty="0"/>
              <a:t>binary encoding </a:t>
            </a:r>
            <a:r>
              <a:rPr lang="en-US" dirty="0"/>
              <a:t>are the typical ways to increase data per message</a:t>
            </a:r>
          </a:p>
        </p:txBody>
      </p:sp>
    </p:spTree>
    <p:extLst>
      <p:ext uri="{BB962C8B-B14F-4D97-AF65-F5344CB8AC3E}">
        <p14:creationId xmlns:p14="http://schemas.microsoft.com/office/powerpoint/2010/main" val="3412642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ABFF6-A448-7841-A029-C6F5DCD374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@manudellavalle - http://emanueledellavalle.org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16940B-D072-044E-8B2C-785BD3CE30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5D038-E70F-B244-A1AE-4DC4A8F32122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527C73-A8AE-6B49-AD97-F767061E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picture containing nature, water, tree, waterfall&#10;&#10;Description automatically generated">
            <a:extLst>
              <a:ext uri="{FF2B5EF4-FFF2-40B4-BE49-F238E27FC236}">
                <a16:creationId xmlns:a16="http://schemas.microsoft.com/office/drawing/2014/main" id="{82C14A15-825A-7C46-AC8D-09B1A9DC0B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15879"/>
          <a:stretch/>
        </p:blipFill>
        <p:spPr>
          <a:xfrm>
            <a:off x="0" y="-2327"/>
            <a:ext cx="12192000" cy="6860327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171D22-CBD2-A743-998A-6712E6668727}"/>
              </a:ext>
            </a:extLst>
          </p:cNvPr>
          <p:cNvSpPr/>
          <p:nvPr/>
        </p:nvSpPr>
        <p:spPr>
          <a:xfrm>
            <a:off x="8921826" y="6420406"/>
            <a:ext cx="2936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by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4A4E-04C3-2F40-9A48-436169AEE638}"/>
              </a:ext>
            </a:extLst>
          </p:cNvPr>
          <p:cNvSpPr txBox="1"/>
          <p:nvPr/>
        </p:nvSpPr>
        <p:spPr>
          <a:xfrm>
            <a:off x="6525161" y="457592"/>
            <a:ext cx="5221553" cy="317009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Taming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Myriads of tiny flows that you can collect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Event-based Systems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FB4580EF-43FD-1FFA-804E-EDEB349B6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70004">
            <a:off x="1850846" y="2778413"/>
            <a:ext cx="4970659" cy="2485330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2445394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23FEAC-78B9-CD4B-A1DA-23BF02AA5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History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96328-E1B7-4B44-9599-B2CCDF4EE4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2010, it was created at LinkedIn to</a:t>
            </a:r>
          </a:p>
          <a:p>
            <a:pPr lvl="1"/>
            <a:r>
              <a:rPr lang="en-US" dirty="0"/>
              <a:t>Simplifying data pipelines</a:t>
            </a:r>
          </a:p>
          <a:p>
            <a:pPr lvl="1"/>
            <a:r>
              <a:rPr lang="en-US" dirty="0"/>
              <a:t>Processing streaming data for batch and real-time analytics</a:t>
            </a:r>
          </a:p>
          <a:p>
            <a:r>
              <a:rPr lang="en-US" dirty="0"/>
              <a:t>In 2012, it became a top-level Apache project</a:t>
            </a:r>
          </a:p>
          <a:p>
            <a:r>
              <a:rPr lang="en-US" dirty="0"/>
              <a:t>Now, it is now at the core of LinkedIn’s architecture </a:t>
            </a:r>
          </a:p>
          <a:p>
            <a:pPr lvl="1"/>
            <a:r>
              <a:rPr lang="en-US" dirty="0"/>
              <a:t>Performs extremely well at very large scale </a:t>
            </a:r>
          </a:p>
          <a:p>
            <a:pPr lvl="1"/>
            <a:r>
              <a:rPr lang="en-US" dirty="0"/>
              <a:t>Produces over 2 </a:t>
            </a:r>
            <a:r>
              <a:rPr lang="en-US" i="1" dirty="0"/>
              <a:t>trillion </a:t>
            </a:r>
            <a:r>
              <a:rPr lang="en-US" dirty="0"/>
              <a:t>messages per day </a:t>
            </a:r>
          </a:p>
          <a:p>
            <a:pPr marL="0" indent="0">
              <a:buNone/>
            </a:pPr>
            <a:r>
              <a:rPr lang="en-US" dirty="0"/>
              <a:t>   and it is in use at many organizations </a:t>
            </a:r>
          </a:p>
          <a:p>
            <a:pPr lvl="1"/>
            <a:r>
              <a:rPr lang="en-US" dirty="0"/>
              <a:t>Twitter, Netflix, Goldman Sachs, </a:t>
            </a:r>
            <a:r>
              <a:rPr lang="en-US" dirty="0" err="1"/>
              <a:t>Hotels.com</a:t>
            </a:r>
            <a:r>
              <a:rPr lang="en-US" dirty="0"/>
              <a:t>, IBM, Spotify, Uber, Square, Cisco...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690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50798FCC-6779-2844-B2C2-2D3F688629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r>
              <a:rPr lang="en-GB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 Della Valle - http://</a:t>
            </a:r>
            <a:r>
              <a:rPr lang="en-GB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emanueledellavalle.org</a:t>
            </a:r>
            <a:endParaRPr lang="en-GB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2AA5C0B4-A16F-8B42-B6BE-24006FE61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3D80EDDC-E38A-944F-B9CB-B0C6554768E0}" type="slidenum">
              <a:rPr lang="en-GB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14</a:t>
            </a:fld>
            <a:endParaRPr lang="en-GB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CF325C-9581-6E40-BC53-3C068583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Conceptual View of Kafka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249E67-0446-1F4A-A1B9-DEB3A99F2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85769" cy="4351338"/>
          </a:xfrm>
        </p:spPr>
        <p:txBody>
          <a:bodyPr/>
          <a:lstStyle/>
          <a:p>
            <a:r>
              <a:rPr lang="en-US" b="1" dirty="0"/>
              <a:t>Producers</a:t>
            </a:r>
            <a:r>
              <a:rPr lang="en-US" dirty="0"/>
              <a:t> send messages on topics</a:t>
            </a:r>
          </a:p>
          <a:p>
            <a:r>
              <a:rPr lang="en-US" b="1" dirty="0"/>
              <a:t>Consumers</a:t>
            </a:r>
            <a:r>
              <a:rPr lang="en-US" dirty="0"/>
              <a:t> read messages from topics</a:t>
            </a:r>
          </a:p>
          <a:p>
            <a:r>
              <a:rPr lang="en-US" b="1" dirty="0"/>
              <a:t>Messages</a:t>
            </a:r>
            <a:r>
              <a:rPr lang="en-US" dirty="0"/>
              <a:t> are key-value pairs</a:t>
            </a:r>
          </a:p>
          <a:p>
            <a:r>
              <a:rPr lang="en-US" b="1" dirty="0"/>
              <a:t>Topics</a:t>
            </a:r>
            <a:r>
              <a:rPr lang="en-US" dirty="0"/>
              <a:t> are streams of messages</a:t>
            </a:r>
          </a:p>
          <a:p>
            <a:r>
              <a:rPr lang="en-US" dirty="0"/>
              <a:t>Kafka cluster manages topics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709AF-44A4-AA4C-A624-3E0A051C35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825269" y="218211"/>
            <a:ext cx="4936840" cy="733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81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1C711F-3D16-014E-87D6-75064787AE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795376" y="428100"/>
            <a:ext cx="5411251" cy="6613741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23A4BB99-CA72-5D40-8E5B-433AA90EAB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r>
              <a:rPr lang="en-GB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 Della Valle - http://</a:t>
            </a:r>
            <a:r>
              <a:rPr lang="en-GB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emanueledellavalle.org</a:t>
            </a:r>
            <a:endParaRPr lang="en-GB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B13ADC4-A00B-AD41-9455-B2E00A18E9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3D80EDDC-E38A-944F-B9CB-B0C6554768E0}" type="slidenum">
              <a:rPr lang="en-GB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15</a:t>
            </a:fld>
            <a:endParaRPr lang="en-GB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5AAB4-556F-E549-9338-D27DDF898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System View of Kafka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C2204E-5B98-CF48-8799-911AF4F77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16680" cy="4351338"/>
          </a:xfrm>
        </p:spPr>
        <p:txBody>
          <a:bodyPr/>
          <a:lstStyle/>
          <a:p>
            <a:r>
              <a:rPr lang="en-US" b="1" dirty="0"/>
              <a:t>Brokers</a:t>
            </a:r>
            <a:r>
              <a:rPr lang="en-US" dirty="0"/>
              <a:t> are the main storage and messaging components of the Kafka cluster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847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12EDBF-ED29-21B4-3DC0-7DD704EE1D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2CC24-0F47-0622-963B-D7BFC387F7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16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72FF3B-6548-BABC-93E2-FD1892037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 the similarity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3335655-E791-1DEE-FFB4-35C2A739F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16" y="1323035"/>
            <a:ext cx="7142023" cy="5356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F16388-795C-F4E1-C744-7CE61306A2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257361" y="2890690"/>
            <a:ext cx="3241969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22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12CD427-ACDD-3B4F-BD17-38881059D9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r>
              <a:rPr lang="en-GB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 Della Valle - http://</a:t>
            </a:r>
            <a:r>
              <a:rPr lang="en-GB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emanueledellavalle.org</a:t>
            </a:r>
            <a:endParaRPr lang="en-GB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C67B1D9F-717F-B940-8E37-5C9860B3D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3D80EDDC-E38A-944F-B9CB-B0C6554768E0}" type="slidenum">
              <a:rPr lang="en-GB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17</a:t>
            </a:fld>
            <a:endParaRPr lang="en-GB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17E6F4-26F9-8449-9891-825D499FF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on brokers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AA0986-B313-C848-BE6C-7187945355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Brokers receive and store messages when they are sent by the Producers</a:t>
            </a:r>
          </a:p>
          <a:p>
            <a:r>
              <a:rPr lang="en-US" dirty="0"/>
              <a:t>A production Kafka cluster will have three or more Brokers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Each can handle hundreds of thousands, or millions, of messages per second</a:t>
            </a:r>
          </a:p>
          <a:p>
            <a:r>
              <a:rPr lang="en-US" dirty="0"/>
              <a:t>Typically, a Broker manages multiple Partitions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346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927CB08D-A482-9B40-9646-D9EB102986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r>
              <a:rPr lang="en-GB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 Della Valle - http://</a:t>
            </a:r>
            <a:r>
              <a:rPr lang="en-GB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emanueledellavalle.org</a:t>
            </a:r>
            <a:endParaRPr lang="en-GB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9672E2E7-87AE-8E42-B345-863DD29DF5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3D80EDDC-E38A-944F-B9CB-B0C6554768E0}" type="slidenum">
              <a:rPr lang="en-GB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18</a:t>
            </a:fld>
            <a:endParaRPr lang="en-GB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5AAB4-556F-E549-9338-D27DDF898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Reconciling the two views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A1D5B6-8985-CE42-AF27-7A75456861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84298" cy="4351338"/>
          </a:xfrm>
        </p:spPr>
        <p:txBody>
          <a:bodyPr/>
          <a:lstStyle/>
          <a:p>
            <a:r>
              <a:rPr lang="en-US" dirty="0"/>
              <a:t>Topics are </a:t>
            </a:r>
            <a:r>
              <a:rPr lang="en-US" b="1" dirty="0"/>
              <a:t>partition</a:t>
            </a:r>
            <a:r>
              <a:rPr lang="en-US" dirty="0"/>
              <a:t>ed across brokers</a:t>
            </a:r>
          </a:p>
          <a:p>
            <a:r>
              <a:rPr lang="en-US" b="1" dirty="0"/>
              <a:t>Producers shard messages </a:t>
            </a:r>
            <a:r>
              <a:rPr lang="en-US" dirty="0"/>
              <a:t>over the partitions of a certain topic</a:t>
            </a:r>
          </a:p>
          <a:p>
            <a:r>
              <a:rPr lang="en-US" dirty="0"/>
              <a:t>Typically, the message </a:t>
            </a:r>
            <a:r>
              <a:rPr lang="en-US" b="1" dirty="0"/>
              <a:t>key</a:t>
            </a:r>
            <a:r>
              <a:rPr lang="en-US" dirty="0"/>
              <a:t> </a:t>
            </a:r>
            <a:r>
              <a:rPr lang="en-US" b="1" dirty="0"/>
              <a:t>determines</a:t>
            </a:r>
            <a:r>
              <a:rPr lang="en-US" dirty="0"/>
              <a:t> which </a:t>
            </a:r>
            <a:r>
              <a:rPr lang="en-US" b="1" dirty="0"/>
              <a:t>partition</a:t>
            </a:r>
            <a:r>
              <a:rPr lang="en-US" dirty="0"/>
              <a:t> a message is assigned to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6AD390-803C-E74F-ABD9-4AEB1EBC8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352921"/>
            <a:ext cx="7315200" cy="501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15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79CF288A-AE80-6840-9DD5-C68071B5CA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r>
              <a:rPr lang="en-GB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 Della Valle - http://</a:t>
            </a:r>
            <a:r>
              <a:rPr lang="en-GB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emanueledellavalle.org</a:t>
            </a:r>
            <a:endParaRPr lang="en-GB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D3BC203-D89D-184F-A3DB-17979BC2FA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3D80EDDC-E38A-944F-B9CB-B0C6554768E0}" type="slidenum">
              <a:rPr lang="en-GB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19</a:t>
            </a:fld>
            <a:endParaRPr lang="en-GB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8F074B-9B25-3841-96BF-91C905FB5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 via a Replicated Log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E7499F-B3E4-5547-A480-5F811ACC88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208520" cy="4351338"/>
          </a:xfrm>
        </p:spPr>
        <p:txBody>
          <a:bodyPr/>
          <a:lstStyle/>
          <a:p>
            <a:r>
              <a:rPr lang="en-US" dirty="0"/>
              <a:t>Kafka maintains replicas of each partition on other Brokers in the cluster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Number of replicas is configurable</a:t>
            </a:r>
          </a:p>
          <a:p>
            <a:r>
              <a:rPr lang="en-US" dirty="0"/>
              <a:t>One Broker is the leader for that Partition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All writes and reads go to and from the leader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Other Brokers are followers</a:t>
            </a:r>
          </a:p>
          <a:p>
            <a:r>
              <a:rPr lang="en-US" dirty="0"/>
              <a:t>Replication provides fault tolerance in case a Broker goes down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BE778C-EDCE-E943-878F-5AB4A1476E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530" t="4912" r="32420" b="7454"/>
          <a:stretch/>
        </p:blipFill>
        <p:spPr>
          <a:xfrm>
            <a:off x="8400893" y="879310"/>
            <a:ext cx="2906040" cy="561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33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C95F5-9721-C849-843C-9AE3FDBD9F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Position of </a:t>
            </a:r>
            <a:r>
              <a:rPr lang="it-IT" dirty="0" err="1"/>
              <a:t>this</a:t>
            </a:r>
            <a:r>
              <a:rPr lang="it-IT" dirty="0"/>
              <a:t> class in the </a:t>
            </a:r>
            <a:r>
              <a:rPr lang="it-IT" dirty="0" err="1"/>
              <a:t>course</a:t>
            </a:r>
            <a:endParaRPr lang="en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8684EF-97C3-5742-BE50-F1B7451A9C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93847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09A37AAA-3B54-3449-9FEB-F4A15DEDD9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r>
              <a:rPr lang="en-GB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 Della Valle - http://</a:t>
            </a:r>
            <a:r>
              <a:rPr lang="en-GB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emanueledellavalle.org</a:t>
            </a:r>
            <a:endParaRPr lang="en-GB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16C6500-1C4F-C041-ADE5-BE64A5A86C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3D80EDDC-E38A-944F-B9CB-B0C6554768E0}" type="slidenum">
              <a:rPr lang="en-GB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20</a:t>
            </a:fld>
            <a:endParaRPr lang="en-GB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DB4FBA-DA39-984B-AA5C-952EFA854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Producers, fault tolerance and durability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ED09ED-AFAD-5746-83EE-A9DB8E8350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Producers can control durability by requiring the leader a number of acknowledgments the before considering the request complete. 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acks=0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Producer will not wait for any acknowledgment from the broker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acks=1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Producer will wait until the leader has written the record to its local log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acks=all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Producer will wait until all </a:t>
            </a:r>
            <a:r>
              <a:rPr lang="en-US" dirty="0" err="1">
                <a:solidFill>
                  <a:schemeClr val="tx1"/>
                </a:solidFill>
              </a:rPr>
              <a:t>insync</a:t>
            </a:r>
            <a:r>
              <a:rPr lang="en-US" dirty="0">
                <a:solidFill>
                  <a:schemeClr val="tx1"/>
                </a:solidFill>
              </a:rPr>
              <a:t> replicas have acknowledged receipt of the record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32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DF70116A-0B67-FC44-BA05-8AB72A2D0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r>
              <a:rPr lang="en-GB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 Della Valle - http://</a:t>
            </a:r>
            <a:r>
              <a:rPr lang="en-GB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emanueledellavalle.org</a:t>
            </a:r>
            <a:endParaRPr lang="en-GB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2E1CC872-CD8D-2A4E-A0CB-90515EEC4F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3D80EDDC-E38A-944F-B9CB-B0C6554768E0}" type="slidenum">
              <a:rPr lang="en-GB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21</a:t>
            </a:fld>
            <a:endParaRPr lang="en-GB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A02BA0-9DD7-3047-BFA3-6F3A1FD7D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partitioning invites distributed consumption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439FEA-C58E-794F-9A22-1647BCDE5B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69953" cy="4351338"/>
          </a:xfrm>
        </p:spPr>
        <p:txBody>
          <a:bodyPr/>
          <a:lstStyle/>
          <a:p>
            <a:r>
              <a:rPr lang="en-US" dirty="0"/>
              <a:t>Different Consumers can read data from the same Topic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By default, each Consumer will receive all the messages in the Topic</a:t>
            </a:r>
          </a:p>
          <a:p>
            <a:r>
              <a:rPr lang="en-US" dirty="0"/>
              <a:t>Multiple Consumers can be combined into a </a:t>
            </a:r>
            <a:r>
              <a:rPr lang="en-US" b="1" dirty="0"/>
              <a:t>Consumer Group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Consumer Groups provide scaling capabilities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Each Consumer is assigned a subset of Partitions for consumption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63D6DE-0A78-6642-B43B-07B2805D87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169" t="9908" r="16895" b="5787"/>
          <a:stretch/>
        </p:blipFill>
        <p:spPr>
          <a:xfrm>
            <a:off x="6997873" y="1419512"/>
            <a:ext cx="4743191" cy="48981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9D84128-E9C2-F04A-9D72-D9253BB0FC66}"/>
                  </a:ext>
                </a:extLst>
              </p14:cNvPr>
              <p14:cNvContentPartPr/>
              <p14:nvPr/>
            </p14:nvContentPartPr>
            <p14:xfrm>
              <a:off x="11607406" y="1730259"/>
              <a:ext cx="119160" cy="2577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9D84128-E9C2-F04A-9D72-D9253BB0FC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91926" y="1714779"/>
                <a:ext cx="14976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97BDA59-AA57-524A-9A61-DDBDEC61E64E}"/>
                  </a:ext>
                </a:extLst>
              </p14:cNvPr>
              <p14:cNvContentPartPr/>
              <p14:nvPr/>
            </p14:nvContentPartPr>
            <p14:xfrm>
              <a:off x="11512726" y="3739779"/>
              <a:ext cx="65520" cy="2444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97BDA59-AA57-524A-9A61-DDBDEC61E6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97606" y="3724299"/>
                <a:ext cx="9612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EA2BB4D-7B2E-F846-8EDF-0FA83F66542A}"/>
                  </a:ext>
                </a:extLst>
              </p14:cNvPr>
              <p14:cNvContentPartPr/>
              <p14:nvPr/>
            </p14:nvContentPartPr>
            <p14:xfrm>
              <a:off x="11053006" y="4273299"/>
              <a:ext cx="94320" cy="1692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EA2BB4D-7B2E-F846-8EDF-0FA83F66542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037886" y="4258179"/>
                <a:ext cx="1249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BEF891E-650B-F241-B166-2C30A4AFA569}"/>
                  </a:ext>
                </a:extLst>
              </p14:cNvPr>
              <p14:cNvContentPartPr/>
              <p14:nvPr/>
            </p14:nvContentPartPr>
            <p14:xfrm>
              <a:off x="11165686" y="4433499"/>
              <a:ext cx="6480" cy="11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BEF891E-650B-F241-B166-2C30A4AFA56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150206" y="4418019"/>
                <a:ext cx="370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42DCC3B-78A2-124F-904F-6613FF97F697}"/>
                  </a:ext>
                </a:extLst>
              </p14:cNvPr>
              <p14:cNvContentPartPr/>
              <p14:nvPr/>
            </p14:nvContentPartPr>
            <p14:xfrm>
              <a:off x="11257126" y="4287699"/>
              <a:ext cx="9720" cy="1224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42DCC3B-78A2-124F-904F-6613FF97F69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242006" y="4272579"/>
                <a:ext cx="399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765567E-C36E-C24F-97F9-08CF02A5C6C0}"/>
                  </a:ext>
                </a:extLst>
              </p14:cNvPr>
              <p14:cNvContentPartPr/>
              <p14:nvPr/>
            </p14:nvContentPartPr>
            <p14:xfrm>
              <a:off x="11058766" y="4788819"/>
              <a:ext cx="103320" cy="2041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765567E-C36E-C24F-97F9-08CF02A5C6C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043286" y="4773339"/>
                <a:ext cx="133920" cy="23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9AAF4015-CC84-FC42-BA1B-5D4E0F7EC65E}"/>
              </a:ext>
            </a:extLst>
          </p:cNvPr>
          <p:cNvGrpSpPr/>
          <p:nvPr/>
        </p:nvGrpSpPr>
        <p:grpSpPr>
          <a:xfrm>
            <a:off x="11177566" y="4861899"/>
            <a:ext cx="167760" cy="136080"/>
            <a:chOff x="11177566" y="4861899"/>
            <a:chExt cx="167760" cy="13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E70B47B-5531-F641-AB12-946CC2D6AD71}"/>
                    </a:ext>
                  </a:extLst>
                </p14:cNvPr>
                <p14:cNvContentPartPr/>
                <p14:nvPr/>
              </p14:nvContentPartPr>
              <p14:xfrm>
                <a:off x="11177566" y="4965219"/>
                <a:ext cx="9000" cy="5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E70B47B-5531-F641-AB12-946CC2D6AD7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162086" y="4949739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A42BA7B-9715-764F-B6A4-F5DDE56B71B7}"/>
                    </a:ext>
                  </a:extLst>
                </p14:cNvPr>
                <p14:cNvContentPartPr/>
                <p14:nvPr/>
              </p14:nvContentPartPr>
              <p14:xfrm>
                <a:off x="11253526" y="4861899"/>
                <a:ext cx="91800" cy="136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A42BA7B-9715-764F-B6A4-F5DDE56B71B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238406" y="4846419"/>
                  <a:ext cx="12240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E78FB5E-6E58-7D41-8A08-3CC599E80AA1}"/>
              </a:ext>
            </a:extLst>
          </p:cNvPr>
          <p:cNvGrpSpPr/>
          <p:nvPr/>
        </p:nvGrpSpPr>
        <p:grpSpPr>
          <a:xfrm>
            <a:off x="11121406" y="5289939"/>
            <a:ext cx="262800" cy="218520"/>
            <a:chOff x="11121406" y="5289939"/>
            <a:chExt cx="26280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CB966BC-9310-9D48-B6BA-AA271BC1CA0A}"/>
                    </a:ext>
                  </a:extLst>
                </p14:cNvPr>
                <p14:cNvContentPartPr/>
                <p14:nvPr/>
              </p14:nvContentPartPr>
              <p14:xfrm>
                <a:off x="11121406" y="5289939"/>
                <a:ext cx="75960" cy="218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CB966BC-9310-9D48-B6BA-AA271BC1CA0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106286" y="5274819"/>
                  <a:ext cx="1065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1905BDE-9F36-3D4A-8E75-73AB8462EDD5}"/>
                    </a:ext>
                  </a:extLst>
                </p14:cNvPr>
                <p14:cNvContentPartPr/>
                <p14:nvPr/>
              </p14:nvContentPartPr>
              <p14:xfrm>
                <a:off x="11235166" y="5453739"/>
                <a:ext cx="7200" cy="3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1905BDE-9F36-3D4A-8E75-73AB8462EDD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219686" y="5438259"/>
                  <a:ext cx="37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8FA00FC-DDC6-7B49-A217-94F65018CC7B}"/>
                    </a:ext>
                  </a:extLst>
                </p14:cNvPr>
                <p14:cNvContentPartPr/>
                <p14:nvPr/>
              </p14:nvContentPartPr>
              <p14:xfrm>
                <a:off x="11288086" y="5338899"/>
                <a:ext cx="96120" cy="145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8FA00FC-DDC6-7B49-A217-94F65018CC7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272606" y="5323779"/>
                  <a:ext cx="12636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34A4A58-1B7C-7940-BB09-3977087C18DA}"/>
              </a:ext>
            </a:extLst>
          </p:cNvPr>
          <p:cNvGrpSpPr/>
          <p:nvPr/>
        </p:nvGrpSpPr>
        <p:grpSpPr>
          <a:xfrm>
            <a:off x="9716686" y="1741779"/>
            <a:ext cx="2148840" cy="1100880"/>
            <a:chOff x="9716686" y="1741779"/>
            <a:chExt cx="2148840" cy="11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3B0D11D-5C3E-BB42-AC29-BE39089B02A3}"/>
                    </a:ext>
                  </a:extLst>
                </p14:cNvPr>
                <p14:cNvContentPartPr/>
                <p14:nvPr/>
              </p14:nvContentPartPr>
              <p14:xfrm>
                <a:off x="9898126" y="1792179"/>
                <a:ext cx="167040" cy="200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3B0D11D-5C3E-BB42-AC29-BE39089B02A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83006" y="1777059"/>
                  <a:ext cx="1976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47F349D-12FB-6A4C-A51D-E5AC0CF237B9}"/>
                    </a:ext>
                  </a:extLst>
                </p14:cNvPr>
                <p14:cNvContentPartPr/>
                <p14:nvPr/>
              </p14:nvContentPartPr>
              <p14:xfrm>
                <a:off x="10079926" y="1882899"/>
                <a:ext cx="78840" cy="97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47F349D-12FB-6A4C-A51D-E5AC0CF237B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064446" y="1867419"/>
                  <a:ext cx="109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DBBC024-E669-224B-B1ED-3E0D4DCBC357}"/>
                    </a:ext>
                  </a:extLst>
                </p14:cNvPr>
                <p14:cNvContentPartPr/>
                <p14:nvPr/>
              </p14:nvContentPartPr>
              <p14:xfrm>
                <a:off x="10218526" y="1892619"/>
                <a:ext cx="69840" cy="90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DBBC024-E669-224B-B1ED-3E0D4DCBC35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203046" y="1877499"/>
                  <a:ext cx="100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DC716E1-E30A-8B4B-8637-8B69131D6D07}"/>
                    </a:ext>
                  </a:extLst>
                </p14:cNvPr>
                <p14:cNvContentPartPr/>
                <p14:nvPr/>
              </p14:nvContentPartPr>
              <p14:xfrm>
                <a:off x="10216366" y="1867419"/>
                <a:ext cx="14760" cy="122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DC716E1-E30A-8B4B-8637-8B69131D6D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201246" y="1852299"/>
                  <a:ext cx="453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0AE9186-F308-C243-9DB7-3C724FE90B4E}"/>
                    </a:ext>
                  </a:extLst>
                </p14:cNvPr>
                <p14:cNvContentPartPr/>
                <p14:nvPr/>
              </p14:nvContentPartPr>
              <p14:xfrm>
                <a:off x="10330126" y="1863819"/>
                <a:ext cx="59400" cy="110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0AE9186-F308-C243-9DB7-3C724FE90B4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314646" y="1848699"/>
                  <a:ext cx="900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77EBC1D-A53C-2746-8DBC-50062CFC3AB0}"/>
                    </a:ext>
                  </a:extLst>
                </p14:cNvPr>
                <p14:cNvContentPartPr/>
                <p14:nvPr/>
              </p14:nvContentPartPr>
              <p14:xfrm>
                <a:off x="10468726" y="1859139"/>
                <a:ext cx="50400" cy="93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77EBC1D-A53C-2746-8DBC-50062CFC3AB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453606" y="1844019"/>
                  <a:ext cx="806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5723158-5D7C-B749-8B05-896AA2C66BF6}"/>
                    </a:ext>
                  </a:extLst>
                </p14:cNvPr>
                <p14:cNvContentPartPr/>
                <p14:nvPr/>
              </p14:nvContentPartPr>
              <p14:xfrm>
                <a:off x="10432726" y="1866339"/>
                <a:ext cx="23040" cy="86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5723158-5D7C-B749-8B05-896AA2C66BF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417606" y="1851219"/>
                  <a:ext cx="536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9A82AD9-417E-6246-8FF0-7931E5968597}"/>
                    </a:ext>
                  </a:extLst>
                </p14:cNvPr>
                <p14:cNvContentPartPr/>
                <p14:nvPr/>
              </p14:nvContentPartPr>
              <p14:xfrm>
                <a:off x="10564126" y="1862019"/>
                <a:ext cx="114120" cy="95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9A82AD9-417E-6246-8FF0-7931E596859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48646" y="1846539"/>
                  <a:ext cx="1443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D389CB7-79CE-8C46-95CF-00B21DC58D29}"/>
                    </a:ext>
                  </a:extLst>
                </p14:cNvPr>
                <p14:cNvContentPartPr/>
                <p14:nvPr/>
              </p14:nvContentPartPr>
              <p14:xfrm>
                <a:off x="10708846" y="1847979"/>
                <a:ext cx="132840" cy="126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D389CB7-79CE-8C46-95CF-00B21DC58D2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693726" y="1832499"/>
                  <a:ext cx="1634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A2BF348-0ED1-9D48-A8A6-505EF28834CE}"/>
                    </a:ext>
                  </a:extLst>
                </p14:cNvPr>
                <p14:cNvContentPartPr/>
                <p14:nvPr/>
              </p14:nvContentPartPr>
              <p14:xfrm>
                <a:off x="10833406" y="1874619"/>
                <a:ext cx="72720" cy="24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A2BF348-0ED1-9D48-A8A6-505EF28834C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818286" y="1859499"/>
                  <a:ext cx="1033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613CE09-65BD-F84F-B9D9-213DDC140B8E}"/>
                    </a:ext>
                  </a:extLst>
                </p14:cNvPr>
                <p14:cNvContentPartPr/>
                <p14:nvPr/>
              </p14:nvContentPartPr>
              <p14:xfrm>
                <a:off x="10984966" y="1741779"/>
                <a:ext cx="135720" cy="318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613CE09-65BD-F84F-B9D9-213DDC140B8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969846" y="1726659"/>
                  <a:ext cx="1663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308B8E1-753B-C14B-A009-0F72265E12E6}"/>
                    </a:ext>
                  </a:extLst>
                </p14:cNvPr>
                <p14:cNvContentPartPr/>
                <p14:nvPr/>
              </p14:nvContentPartPr>
              <p14:xfrm>
                <a:off x="11154166" y="1873539"/>
                <a:ext cx="5400" cy="82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308B8E1-753B-C14B-A009-0F72265E12E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139046" y="1858419"/>
                  <a:ext cx="36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419FB62-B9DF-D644-9AD3-99361F195633}"/>
                    </a:ext>
                  </a:extLst>
                </p14:cNvPr>
                <p14:cNvContentPartPr/>
                <p14:nvPr/>
              </p14:nvContentPartPr>
              <p14:xfrm>
                <a:off x="11154166" y="1872459"/>
                <a:ext cx="60120" cy="11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419FB62-B9DF-D644-9AD3-99361F1956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139046" y="1857339"/>
                  <a:ext cx="903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3FA7DD6-DC42-7744-9620-3FC3668C6472}"/>
                    </a:ext>
                  </a:extLst>
                </p14:cNvPr>
                <p14:cNvContentPartPr/>
                <p14:nvPr/>
              </p14:nvContentPartPr>
              <p14:xfrm>
                <a:off x="11243806" y="1874619"/>
                <a:ext cx="43560" cy="78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3FA7DD6-DC42-7744-9620-3FC3668C647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228686" y="1859499"/>
                  <a:ext cx="74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95514AF-3CF1-2643-BDA9-68B57DA096D3}"/>
                    </a:ext>
                  </a:extLst>
                </p14:cNvPr>
                <p14:cNvContentPartPr/>
                <p14:nvPr/>
              </p14:nvContentPartPr>
              <p14:xfrm>
                <a:off x="11323006" y="1867059"/>
                <a:ext cx="53640" cy="84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95514AF-3CF1-2643-BDA9-68B57DA096D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307526" y="1851579"/>
                  <a:ext cx="842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C2F2319-4576-9048-A086-4FDC140C8CAD}"/>
                    </a:ext>
                  </a:extLst>
                </p14:cNvPr>
                <p14:cNvContentPartPr/>
                <p14:nvPr/>
              </p14:nvContentPartPr>
              <p14:xfrm>
                <a:off x="11419126" y="1874979"/>
                <a:ext cx="79560" cy="180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C2F2319-4576-9048-A086-4FDC140C8CA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404006" y="1859859"/>
                  <a:ext cx="1101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AF28857-C789-2A47-BE52-283ED77A531F}"/>
                    </a:ext>
                  </a:extLst>
                </p14:cNvPr>
                <p14:cNvContentPartPr/>
                <p14:nvPr/>
              </p14:nvContentPartPr>
              <p14:xfrm>
                <a:off x="10969846" y="2297979"/>
                <a:ext cx="140040" cy="250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AF28857-C789-2A47-BE52-283ED77A531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954366" y="2282859"/>
                  <a:ext cx="1706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A2E0482-33A3-174A-AD6B-DEC4A102E25A}"/>
                    </a:ext>
                  </a:extLst>
                </p14:cNvPr>
                <p14:cNvContentPartPr/>
                <p14:nvPr/>
              </p14:nvContentPartPr>
              <p14:xfrm>
                <a:off x="11177926" y="2524059"/>
                <a:ext cx="15120" cy="1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A2E0482-33A3-174A-AD6B-DEC4A102E25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162806" y="2508939"/>
                  <a:ext cx="45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F3E5496-E0E4-9541-96CF-D96AD66F20C0}"/>
                    </a:ext>
                  </a:extLst>
                </p14:cNvPr>
                <p14:cNvContentPartPr/>
                <p14:nvPr/>
              </p14:nvContentPartPr>
              <p14:xfrm>
                <a:off x="11257486" y="2368899"/>
                <a:ext cx="32760" cy="150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F3E5496-E0E4-9541-96CF-D96AD66F20C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242366" y="2353419"/>
                  <a:ext cx="633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E09F7B2-B5EB-B945-9235-589D0EB53804}"/>
                    </a:ext>
                  </a:extLst>
                </p14:cNvPr>
                <p14:cNvContentPartPr/>
                <p14:nvPr/>
              </p14:nvContentPartPr>
              <p14:xfrm>
                <a:off x="9716686" y="1944459"/>
                <a:ext cx="109800" cy="369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E09F7B2-B5EB-B945-9235-589D0EB5380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701206" y="1929339"/>
                  <a:ext cx="1404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4C704E0-6F62-5149-BD9B-5D7602195470}"/>
                    </a:ext>
                  </a:extLst>
                </p14:cNvPr>
                <p14:cNvContentPartPr/>
                <p14:nvPr/>
              </p14:nvContentPartPr>
              <p14:xfrm>
                <a:off x="9727846" y="2550339"/>
                <a:ext cx="8640" cy="150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4C704E0-6F62-5149-BD9B-5D760219547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712726" y="2535219"/>
                  <a:ext cx="39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767CB79-7282-8348-B1C7-02BDF53D42DC}"/>
                    </a:ext>
                  </a:extLst>
                </p14:cNvPr>
                <p14:cNvContentPartPr/>
                <p14:nvPr/>
              </p14:nvContentPartPr>
              <p14:xfrm>
                <a:off x="10192606" y="1868499"/>
                <a:ext cx="1672920" cy="974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767CB79-7282-8348-B1C7-02BDF53D42D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77486" y="1853379"/>
                  <a:ext cx="1703520" cy="100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1781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DF70116A-0B67-FC44-BA05-8AB72A2D0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r>
              <a:rPr lang="en-GB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 Della Valle - http://</a:t>
            </a:r>
            <a:r>
              <a:rPr lang="en-GB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emanueledellavalle.org</a:t>
            </a:r>
            <a:endParaRPr lang="en-GB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2E1CC872-CD8D-2A4E-A0CB-90515EEC4F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3D80EDDC-E38A-944F-B9CB-B0C6554768E0}" type="slidenum">
              <a:rPr lang="en-GB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22</a:t>
            </a:fld>
            <a:endParaRPr lang="en-GB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A02BA0-9DD7-3047-BFA3-6F3A1FD7D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Group and scalability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4B2064-C3E0-1B4E-8868-7F8C92FCC941}"/>
              </a:ext>
            </a:extLst>
          </p:cNvPr>
          <p:cNvGrpSpPr/>
          <p:nvPr/>
        </p:nvGrpSpPr>
        <p:grpSpPr>
          <a:xfrm>
            <a:off x="618055" y="2239332"/>
            <a:ext cx="8602147" cy="3841585"/>
            <a:chOff x="618055" y="1790001"/>
            <a:chExt cx="8602147" cy="384158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37A342B-11D4-724C-B05A-E44580A72688}"/>
                    </a:ext>
                  </a:extLst>
                </p14:cNvPr>
                <p14:cNvContentPartPr/>
                <p14:nvPr/>
              </p14:nvContentPartPr>
              <p14:xfrm>
                <a:off x="765390" y="1975631"/>
                <a:ext cx="1295609" cy="709194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37A342B-11D4-724C-B05A-E44580A726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0270" y="1960511"/>
                  <a:ext cx="1326208" cy="739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1101922-A9C7-BF4D-A8BB-47051A7C3752}"/>
                    </a:ext>
                  </a:extLst>
                </p14:cNvPr>
                <p14:cNvContentPartPr/>
                <p14:nvPr/>
              </p14:nvContentPartPr>
              <p14:xfrm>
                <a:off x="783806" y="3261008"/>
                <a:ext cx="1265791" cy="827003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1101922-A9C7-BF4D-A8BB-47051A7C375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8686" y="3245533"/>
                  <a:ext cx="1296392" cy="8572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8CDB54-CF18-7E47-88E7-B723806B24AC}"/>
                    </a:ext>
                  </a:extLst>
                </p14:cNvPr>
                <p14:cNvContentPartPr/>
                <p14:nvPr/>
              </p14:nvContentPartPr>
              <p14:xfrm>
                <a:off x="791115" y="4525337"/>
                <a:ext cx="1241527" cy="852436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8CDB54-CF18-7E47-88E7-B723806B24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5996" y="4509858"/>
                  <a:ext cx="1271764" cy="883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FC4D0E3-27D1-0C49-BAC0-F51FF931FAE5}"/>
                    </a:ext>
                  </a:extLst>
                </p14:cNvPr>
                <p14:cNvContentPartPr/>
                <p14:nvPr/>
              </p14:nvContentPartPr>
              <p14:xfrm>
                <a:off x="1015624" y="1868053"/>
                <a:ext cx="114594" cy="234157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FC4D0E3-27D1-0C49-BAC0-F51FF931FAE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0536" y="1852563"/>
                  <a:ext cx="145128" cy="264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C2A16B4-FB50-8545-889E-6C55059B3480}"/>
                    </a:ext>
                  </a:extLst>
                </p14:cNvPr>
                <p14:cNvContentPartPr/>
                <p14:nvPr/>
              </p14:nvContentPartPr>
              <p14:xfrm>
                <a:off x="1165882" y="2005741"/>
                <a:ext cx="68698" cy="80099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C2A16B4-FB50-8545-889E-6C55059B34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50776" y="1990655"/>
                  <a:ext cx="99270" cy="110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47A68FD-F279-D24F-A6A6-B90CD44CBE42}"/>
                    </a:ext>
                  </a:extLst>
                </p14:cNvPr>
                <p14:cNvContentPartPr/>
                <p14:nvPr/>
              </p14:nvContentPartPr>
              <p14:xfrm>
                <a:off x="1256505" y="2022404"/>
                <a:ext cx="59051" cy="78929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47A68FD-F279-D24F-A6A6-B90CD44CBE4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41382" y="2007267"/>
                  <a:ext cx="89657" cy="1095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DFB9C61-F46A-E546-B9E9-489434E69A1D}"/>
                    </a:ext>
                  </a:extLst>
                </p14:cNvPr>
                <p14:cNvContentPartPr/>
                <p14:nvPr/>
              </p14:nvContentPartPr>
              <p14:xfrm>
                <a:off x="1369637" y="1922719"/>
                <a:ext cx="18709" cy="179783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DFB9C61-F46A-E546-B9E9-489434E69A1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54526" y="1907258"/>
                  <a:ext cx="49291" cy="209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28C9249-3D73-044C-BEA2-519D48A248C7}"/>
                    </a:ext>
                  </a:extLst>
                </p14:cNvPr>
                <p14:cNvContentPartPr/>
                <p14:nvPr/>
              </p14:nvContentPartPr>
              <p14:xfrm>
                <a:off x="1391854" y="2025035"/>
                <a:ext cx="19878" cy="35664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28C9249-3D73-044C-BEA2-519D48A248C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76591" y="2009699"/>
                  <a:ext cx="49695" cy="65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E5DA607-E9C0-1B4E-A10E-17C10F7EBD16}"/>
                    </a:ext>
                  </a:extLst>
                </p14:cNvPr>
                <p14:cNvContentPartPr/>
                <p14:nvPr/>
              </p14:nvContentPartPr>
              <p14:xfrm>
                <a:off x="1409394" y="1949906"/>
                <a:ext cx="47065" cy="71621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E5DA607-E9C0-1B4E-A10E-17C10F7EBD1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93945" y="1934430"/>
                  <a:ext cx="77603" cy="102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221C521-3E3E-D24D-8E0E-D840F87964CD}"/>
                    </a:ext>
                  </a:extLst>
                </p14:cNvPr>
                <p14:cNvContentPartPr/>
                <p14:nvPr/>
              </p14:nvContentPartPr>
              <p14:xfrm>
                <a:off x="1478384" y="1978846"/>
                <a:ext cx="43850" cy="121902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221C521-3E3E-D24D-8E0E-D840F87964C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62929" y="1963384"/>
                  <a:ext cx="74401" cy="1524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3343F62-86C5-FB42-9C45-ECF4E714A697}"/>
                    </a:ext>
                  </a:extLst>
                </p14:cNvPr>
                <p14:cNvContentPartPr/>
                <p14:nvPr/>
              </p14:nvContentPartPr>
              <p14:xfrm>
                <a:off x="1575437" y="1998140"/>
                <a:ext cx="4385" cy="64313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3343F62-86C5-FB42-9C45-ECF4E714A69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61270" y="1982965"/>
                  <a:ext cx="32719" cy="95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91A90C0-7B9B-6143-99A8-2317DA86C028}"/>
                    </a:ext>
                  </a:extLst>
                </p14:cNvPr>
                <p14:cNvContentPartPr/>
                <p14:nvPr/>
              </p14:nvContentPartPr>
              <p14:xfrm>
                <a:off x="1574268" y="1999602"/>
                <a:ext cx="43265" cy="18124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91A90C0-7B9B-6143-99A8-2317DA86C02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59125" y="1984321"/>
                  <a:ext cx="73911" cy="483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26C816F-292D-9A4C-B363-68BB6C98AF08}"/>
                    </a:ext>
                  </a:extLst>
                </p14:cNvPr>
                <p14:cNvContentPartPr/>
                <p14:nvPr/>
              </p14:nvContentPartPr>
              <p14:xfrm>
                <a:off x="1769837" y="1918919"/>
                <a:ext cx="111670" cy="159905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26C816F-292D-9A4C-B363-68BB6C98AF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54347" y="1903793"/>
                  <a:ext cx="142289" cy="190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972D74D-2D42-F545-9761-D89934C74741}"/>
                    </a:ext>
                  </a:extLst>
                </p14:cNvPr>
                <p14:cNvContentPartPr/>
                <p14:nvPr/>
              </p14:nvContentPartPr>
              <p14:xfrm>
                <a:off x="1071460" y="2357999"/>
                <a:ext cx="55543" cy="181537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972D74D-2D42-F545-9761-D89934C7474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56312" y="2342901"/>
                  <a:ext cx="86200" cy="211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F72EF71-E20F-0A4C-BC9A-00A6E82045BA}"/>
                    </a:ext>
                  </a:extLst>
                </p14:cNvPr>
                <p14:cNvContentPartPr/>
                <p14:nvPr/>
              </p14:nvContentPartPr>
              <p14:xfrm>
                <a:off x="1152435" y="2382847"/>
                <a:ext cx="33326" cy="76591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F72EF71-E20F-0A4C-BC9A-00A6E82045B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37385" y="2367385"/>
                  <a:ext cx="63427" cy="107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E65697F-61C3-4D44-8893-38A4ABB4D659}"/>
                    </a:ext>
                  </a:extLst>
                </p14:cNvPr>
                <p14:cNvContentPartPr/>
                <p14:nvPr/>
              </p14:nvContentPartPr>
              <p14:xfrm>
                <a:off x="1240134" y="2416173"/>
                <a:ext cx="2046" cy="32449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E65697F-61C3-4D44-8893-38A4ABB4D65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25812" y="2401030"/>
                  <a:ext cx="30690" cy="63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29F0029-1075-7048-A0E8-F183C011BA46}"/>
                    </a:ext>
                  </a:extLst>
                </p14:cNvPr>
                <p14:cNvContentPartPr/>
                <p14:nvPr/>
              </p14:nvContentPartPr>
              <p14:xfrm>
                <a:off x="1248319" y="2392494"/>
                <a:ext cx="25433" cy="16078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29F0029-1075-7048-A0E8-F183C011BA4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32916" y="2377131"/>
                  <a:ext cx="55523" cy="46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E290989-1EF0-D144-A546-444E88A93ED5}"/>
                    </a:ext>
                  </a:extLst>
                </p14:cNvPr>
                <p14:cNvContentPartPr/>
                <p14:nvPr/>
              </p14:nvContentPartPr>
              <p14:xfrm>
                <a:off x="1333680" y="2282578"/>
                <a:ext cx="10232" cy="155227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E290989-1EF0-D144-A546-444E88A93ED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18861" y="2267451"/>
                  <a:ext cx="40222" cy="1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2F9435C-E9EA-494D-A967-9C6A2F78C176}"/>
                    </a:ext>
                  </a:extLst>
                </p14:cNvPr>
                <p14:cNvContentPartPr/>
                <p14:nvPr/>
              </p14:nvContentPartPr>
              <p14:xfrm>
                <a:off x="1296262" y="2317950"/>
                <a:ext cx="50281" cy="13155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2F9435C-E9EA-494D-A967-9C6A2F78C17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80819" y="2303017"/>
                  <a:ext cx="80809" cy="43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52FAF3D-C90A-344C-AC06-9CC848088553}"/>
                    </a:ext>
                  </a:extLst>
                </p14:cNvPr>
                <p14:cNvContentPartPr/>
                <p14:nvPr/>
              </p14:nvContentPartPr>
              <p14:xfrm>
                <a:off x="1385715" y="2385186"/>
                <a:ext cx="6431" cy="62559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52FAF3D-C90A-344C-AC06-9CC84808855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70352" y="2370086"/>
                  <a:ext cx="36800" cy="93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10B7FB4-8F98-E349-AF75-9691157A60D0}"/>
                    </a:ext>
                  </a:extLst>
                </p14:cNvPr>
                <p14:cNvContentPartPr/>
                <p14:nvPr/>
              </p14:nvContentPartPr>
              <p14:xfrm>
                <a:off x="1448273" y="2287547"/>
                <a:ext cx="4385" cy="139442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10B7FB4-8F98-E349-AF75-9691157A60D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33769" y="2272414"/>
                  <a:ext cx="32719" cy="170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99DC340-4FF9-314A-B4EC-CD956C5C0B23}"/>
                    </a:ext>
                  </a:extLst>
                </p14:cNvPr>
                <p14:cNvContentPartPr/>
                <p14:nvPr/>
              </p14:nvContentPartPr>
              <p14:xfrm>
                <a:off x="1420210" y="2298364"/>
                <a:ext cx="66359" cy="21925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99DC340-4FF9-314A-B4EC-CD956C5C0B2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05063" y="2283268"/>
                  <a:ext cx="97014" cy="52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ABF06A5-3093-F245-B470-1E3C14841459}"/>
                    </a:ext>
                  </a:extLst>
                </p14:cNvPr>
                <p14:cNvContentPartPr/>
                <p14:nvPr/>
              </p14:nvContentPartPr>
              <p14:xfrm>
                <a:off x="1485399" y="2391032"/>
                <a:ext cx="9355" cy="62851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ABF06A5-3093-F245-B470-1E3C1484145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69927" y="2375948"/>
                  <a:ext cx="39939" cy="93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59E9574-F860-7945-A154-20E3EB6318C6}"/>
                    </a:ext>
                  </a:extLst>
                </p14:cNvPr>
                <p14:cNvContentPartPr/>
                <p14:nvPr/>
              </p14:nvContentPartPr>
              <p14:xfrm>
                <a:off x="1525741" y="2383724"/>
                <a:ext cx="61389" cy="79514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59E9574-F860-7945-A154-20E3EB6318C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10304" y="2368253"/>
                  <a:ext cx="91904" cy="110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269C431-6476-AD46-A8E6-C78499C6AB7C}"/>
                    </a:ext>
                  </a:extLst>
                </p14:cNvPr>
                <p14:cNvContentPartPr/>
                <p14:nvPr/>
              </p14:nvContentPartPr>
              <p14:xfrm>
                <a:off x="1603501" y="2379047"/>
                <a:ext cx="47942" cy="65774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269C431-6476-AD46-A8E6-C78499C6AB7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88361" y="2363951"/>
                  <a:ext cx="78582" cy="959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93D09D0-BAA5-BF45-B92E-4CF42CA2AE50}"/>
                    </a:ext>
                  </a:extLst>
                </p14:cNvPr>
                <p14:cNvContentPartPr/>
                <p14:nvPr/>
              </p14:nvContentPartPr>
              <p14:xfrm>
                <a:off x="1744112" y="2299825"/>
                <a:ext cx="73375" cy="216909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93D09D0-BAA5-BF45-B92E-4CF42CA2AE5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29005" y="2284692"/>
                  <a:ext cx="103948" cy="247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6321C71-13DE-F44F-ACD5-F1C01C2E8B27}"/>
                    </a:ext>
                  </a:extLst>
                </p14:cNvPr>
                <p14:cNvContentPartPr/>
                <p14:nvPr/>
              </p14:nvContentPartPr>
              <p14:xfrm>
                <a:off x="1751420" y="2396294"/>
                <a:ext cx="80391" cy="14909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6321C71-13DE-F44F-ACD5-F1C01C2E8B2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35988" y="2381030"/>
                  <a:ext cx="110538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67495F9-042F-0F4B-8113-AF9CA46254A4}"/>
                    </a:ext>
                  </a:extLst>
                </p14:cNvPr>
                <p14:cNvContentPartPr/>
                <p14:nvPr/>
              </p14:nvContentPartPr>
              <p14:xfrm>
                <a:off x="1849643" y="2319704"/>
                <a:ext cx="63436" cy="191184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67495F9-042F-0F4B-8113-AF9CA46254A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34590" y="2304582"/>
                  <a:ext cx="93541" cy="221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3C95AA3-D6EF-6248-93BB-719346EC1AA5}"/>
                    </a:ext>
                  </a:extLst>
                </p14:cNvPr>
                <p14:cNvContentPartPr/>
                <p14:nvPr/>
              </p14:nvContentPartPr>
              <p14:xfrm>
                <a:off x="1920972" y="2334028"/>
                <a:ext cx="37126" cy="127164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3C95AA3-D6EF-6248-93BB-719346EC1AA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05473" y="2318582"/>
                  <a:ext cx="67764" cy="157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DACC3B2-709B-AD48-902E-AA718745C9A3}"/>
                    </a:ext>
                  </a:extLst>
                </p14:cNvPr>
                <p14:cNvContentPartPr/>
                <p14:nvPr/>
              </p14:nvContentPartPr>
              <p14:xfrm>
                <a:off x="1921264" y="2473762"/>
                <a:ext cx="30695" cy="6431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DACC3B2-709B-AD48-902E-AA718745C9A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06273" y="2458756"/>
                  <a:ext cx="60676" cy="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D2A907C-B93B-4346-B9CB-06142F13D995}"/>
                    </a:ext>
                  </a:extLst>
                </p14:cNvPr>
                <p14:cNvContentPartPr/>
                <p14:nvPr/>
              </p14:nvContentPartPr>
              <p14:xfrm>
                <a:off x="1039303" y="3127705"/>
                <a:ext cx="102608" cy="232987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D2A907C-B93B-4346-B9CB-06142F13D99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3822" y="3112221"/>
                  <a:ext cx="133210" cy="263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86EA964-8F18-D040-A664-461AF23ABF43}"/>
                    </a:ext>
                  </a:extLst>
                </p14:cNvPr>
                <p14:cNvContentPartPr/>
                <p14:nvPr/>
              </p14:nvContentPartPr>
              <p14:xfrm>
                <a:off x="1159743" y="3239668"/>
                <a:ext cx="11693" cy="74252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86EA964-8F18-D040-A664-461AF23ABF4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44031" y="3224169"/>
                  <a:ext cx="42753" cy="1048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5AC9BA9-CC03-804A-9F45-2B1360894DB5}"/>
                    </a:ext>
                  </a:extLst>
                </p14:cNvPr>
                <p14:cNvContentPartPr/>
                <p14:nvPr/>
              </p14:nvContentPartPr>
              <p14:xfrm>
                <a:off x="1166759" y="3238791"/>
                <a:ext cx="58466" cy="8185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5AC9BA9-CC03-804A-9F45-2B1360894DB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51601" y="3223844"/>
                  <a:ext cx="89143" cy="384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172C904-0764-EA45-8699-BF7268244F6F}"/>
                    </a:ext>
                  </a:extLst>
                </p14:cNvPr>
                <p14:cNvContentPartPr/>
                <p14:nvPr/>
              </p14:nvContentPartPr>
              <p14:xfrm>
                <a:off x="1254458" y="3234698"/>
                <a:ext cx="45019" cy="76591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172C904-0764-EA45-8699-BF7268244F6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39332" y="3219236"/>
                  <a:ext cx="75632" cy="106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9E433F5-20F3-634B-88A8-4874A0F6A38B}"/>
                    </a:ext>
                  </a:extLst>
                </p14:cNvPr>
                <p14:cNvContentPartPr/>
                <p14:nvPr/>
              </p14:nvContentPartPr>
              <p14:xfrm>
                <a:off x="1368760" y="3148168"/>
                <a:ext cx="19878" cy="161951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9E433F5-20F3-634B-88A8-4874A0F6A38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353580" y="3133053"/>
                  <a:ext cx="50599" cy="1925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3E2C9FE-8EB3-054D-A80C-553A9FF619F0}"/>
                    </a:ext>
                  </a:extLst>
                </p14:cNvPr>
                <p14:cNvContentPartPr/>
                <p14:nvPr/>
              </p14:nvContentPartPr>
              <p14:xfrm>
                <a:off x="1383084" y="3175063"/>
                <a:ext cx="68405" cy="110209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3E2C9FE-8EB3-054D-A80C-553A9FF619F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67603" y="3159627"/>
                  <a:ext cx="99007" cy="140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9BA61D5-03AD-C343-8FA0-E9255A321EC3}"/>
                    </a:ext>
                  </a:extLst>
                </p14:cNvPr>
                <p14:cNvContentPartPr/>
                <p14:nvPr/>
              </p14:nvContentPartPr>
              <p14:xfrm>
                <a:off x="1471952" y="3206342"/>
                <a:ext cx="141488" cy="124825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9BA61D5-03AD-C343-8FA0-E9255A321EC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56831" y="3190874"/>
                  <a:ext cx="172090" cy="1550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AE58183-AC9F-AA49-9CA3-F71BE591C848}"/>
                    </a:ext>
                  </a:extLst>
                </p14:cNvPr>
                <p14:cNvContentPartPr/>
                <p14:nvPr/>
              </p14:nvContentPartPr>
              <p14:xfrm>
                <a:off x="1734173" y="3110165"/>
                <a:ext cx="90038" cy="175691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AE58183-AC9F-AA49-9CA3-F71BE591C84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19047" y="3095044"/>
                  <a:ext cx="120651" cy="2062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AD00F78-ACEA-834B-99C8-2E1B5087ECA3}"/>
                    </a:ext>
                  </a:extLst>
                </p14:cNvPr>
                <p14:cNvContentPartPr/>
                <p14:nvPr/>
              </p14:nvContentPartPr>
              <p14:xfrm>
                <a:off x="1787377" y="3292580"/>
                <a:ext cx="69575" cy="7893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AD00F78-ACEA-834B-99C8-2E1B5087ECA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71956" y="3277512"/>
                  <a:ext cx="99700" cy="383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8D7F8D3-DDA4-7B4C-9CFF-0E37455EA1FB}"/>
                    </a:ext>
                  </a:extLst>
                </p14:cNvPr>
                <p14:cNvContentPartPr/>
                <p14:nvPr/>
              </p14:nvContentPartPr>
              <p14:xfrm>
                <a:off x="1036088" y="3624082"/>
                <a:ext cx="74544" cy="175691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8D7F8D3-DDA4-7B4C-9CFF-0E37455EA1F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20603" y="3608961"/>
                  <a:ext cx="105154" cy="2062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C0308B1-4A49-1C44-A8C2-35421FA773E8}"/>
                    </a:ext>
                  </a:extLst>
                </p14:cNvPr>
                <p14:cNvContentPartPr/>
                <p14:nvPr/>
              </p14:nvContentPartPr>
              <p14:xfrm>
                <a:off x="1123787" y="3647176"/>
                <a:ext cx="69575" cy="79222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C0308B1-4A49-1C44-A8C2-35421FA773E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08366" y="3632052"/>
                  <a:ext cx="99700" cy="109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6160631-85B0-4144-91D9-1A8BA57DCE63}"/>
                    </a:ext>
                  </a:extLst>
                </p14:cNvPr>
                <p14:cNvContentPartPr/>
                <p14:nvPr/>
              </p14:nvContentPartPr>
              <p14:xfrm>
                <a:off x="1224348" y="3664424"/>
                <a:ext cx="5847" cy="58758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6160631-85B0-4144-91D9-1A8BA57DCE6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09000" y="3648923"/>
                  <a:ext cx="36909" cy="89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2421095-EFF7-8A46-806D-A20D89403B1B}"/>
                    </a:ext>
                  </a:extLst>
                </p14:cNvPr>
                <p14:cNvContentPartPr/>
                <p14:nvPr/>
              </p14:nvContentPartPr>
              <p14:xfrm>
                <a:off x="1241888" y="3662670"/>
                <a:ext cx="292" cy="292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2421095-EFF7-8A46-806D-A20D89403B1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229624" y="3650114"/>
                  <a:ext cx="25112" cy="25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A088EB3-7380-814F-ABA6-BB33F0281C4A}"/>
                    </a:ext>
                  </a:extLst>
                </p14:cNvPr>
                <p14:cNvContentPartPr/>
                <p14:nvPr/>
              </p14:nvContentPartPr>
              <p14:xfrm>
                <a:off x="1310001" y="3559770"/>
                <a:ext cx="14909" cy="155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A088EB3-7380-814F-ABA6-BB33F0281C4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95092" y="3544650"/>
                  <a:ext cx="44727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D78F4E6-30CE-A44D-B69C-FBB9808FA8FF}"/>
                    </a:ext>
                  </a:extLst>
                </p14:cNvPr>
                <p14:cNvContentPartPr/>
                <p14:nvPr/>
              </p14:nvContentPartPr>
              <p14:xfrm>
                <a:off x="1283691" y="3607127"/>
                <a:ext cx="78052" cy="16663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D78F4E6-30CE-A44D-B69C-FBB9808FA8F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68584" y="3591551"/>
                  <a:ext cx="108266" cy="47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15A0AD3-684A-E149-8214-97B3CA5E5E3C}"/>
                    </a:ext>
                  </a:extLst>
                </p14:cNvPr>
                <p14:cNvContentPartPr/>
                <p14:nvPr/>
              </p14:nvContentPartPr>
              <p14:xfrm>
                <a:off x="1375776" y="3644545"/>
                <a:ext cx="7601" cy="38003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15A0AD3-684A-E149-8214-97B3CA5E5E3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60212" y="3629344"/>
                  <a:ext cx="38367" cy="68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4A42590-A912-EB4D-AE1B-3DE57438A831}"/>
                    </a:ext>
                  </a:extLst>
                </p14:cNvPr>
                <p14:cNvContentPartPr/>
                <p14:nvPr/>
              </p14:nvContentPartPr>
              <p14:xfrm>
                <a:off x="1359990" y="3677286"/>
                <a:ext cx="13447" cy="16078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4A42590-A912-EB4D-AE1B-3DE57438A83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44774" y="3661923"/>
                  <a:ext cx="43172" cy="46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5934210-990B-5F40-A122-BA80D199DB92}"/>
                    </a:ext>
                  </a:extLst>
                </p14:cNvPr>
                <p14:cNvContentPartPr/>
                <p14:nvPr/>
              </p14:nvContentPartPr>
              <p14:xfrm>
                <a:off x="1396531" y="3564155"/>
                <a:ext cx="9939" cy="142657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5934210-990B-5F40-A122-BA80D199DB9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381268" y="3548664"/>
                  <a:ext cx="39756" cy="1732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6924391-BE98-864B-BF16-E9FCF4154AD8}"/>
                    </a:ext>
                  </a:extLst>
                </p14:cNvPr>
                <p14:cNvContentPartPr/>
                <p14:nvPr/>
              </p14:nvContentPartPr>
              <p14:xfrm>
                <a:off x="1378991" y="3597773"/>
                <a:ext cx="61389" cy="18124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6924391-BE98-864B-BF16-E9FCF4154AD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363463" y="3582847"/>
                  <a:ext cx="92084" cy="483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4808730-513F-A640-804B-6AECC7EEE182}"/>
                    </a:ext>
                  </a:extLst>
                </p14:cNvPr>
                <p14:cNvContentPartPr/>
                <p14:nvPr/>
              </p14:nvContentPartPr>
              <p14:xfrm>
                <a:off x="1454412" y="3656239"/>
                <a:ext cx="3508" cy="50865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4808730-513F-A640-804B-6AECC7EEE18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39678" y="3641088"/>
                  <a:ext cx="33326" cy="815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4628AD5-924E-F244-A044-2F66133AB909}"/>
                    </a:ext>
                  </a:extLst>
                </p14:cNvPr>
                <p14:cNvContentPartPr/>
                <p14:nvPr/>
              </p14:nvContentPartPr>
              <p14:xfrm>
                <a:off x="1462890" y="3614728"/>
                <a:ext cx="585" cy="2923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4628AD5-924E-F244-A044-2F66133AB90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50312" y="3599017"/>
                  <a:ext cx="25448" cy="33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430147B-8B4C-9041-B7DC-8B1B34EC990E}"/>
                    </a:ext>
                  </a:extLst>
                </p14:cNvPr>
                <p14:cNvContentPartPr/>
                <p14:nvPr/>
              </p14:nvContentPartPr>
              <p14:xfrm>
                <a:off x="1486569" y="3636653"/>
                <a:ext cx="41511" cy="80391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430147B-8B4C-9041-B7DC-8B1B34EC990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471539" y="3621580"/>
                  <a:ext cx="71929" cy="110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4E50209-6F5F-8F4C-BA5E-B68EA4CA8171}"/>
                    </a:ext>
                  </a:extLst>
                </p14:cNvPr>
                <p14:cNvContentPartPr/>
                <p14:nvPr/>
              </p14:nvContentPartPr>
              <p14:xfrm>
                <a:off x="1562575" y="3620574"/>
                <a:ext cx="50281" cy="80099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4E50209-6F5F-8F4C-BA5E-B68EA4CA817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547491" y="3605129"/>
                  <a:ext cx="80809" cy="110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E76EE1E-6C0E-4349-8813-239E9EEC3BB3}"/>
                    </a:ext>
                  </a:extLst>
                </p14:cNvPr>
                <p14:cNvContentPartPr/>
                <p14:nvPr/>
              </p14:nvContentPartPr>
              <p14:xfrm>
                <a:off x="1652028" y="3551584"/>
                <a:ext cx="100562" cy="22831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E76EE1E-6C0E-4349-8813-239E9EEC3BB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636529" y="3536099"/>
                  <a:ext cx="131199" cy="258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BC7987-3BE5-724E-AEC5-B9EB413A0056}"/>
                    </a:ext>
                  </a:extLst>
                </p14:cNvPr>
                <p14:cNvContentPartPr/>
                <p14:nvPr/>
              </p14:nvContentPartPr>
              <p14:xfrm>
                <a:off x="1682430" y="3647176"/>
                <a:ext cx="82145" cy="24848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BC7987-3BE5-724E-AEC5-B9EB413A005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667298" y="3632051"/>
                  <a:ext cx="112769" cy="55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1FDF08A-B7DF-0E41-9EB3-2CE76E579087}"/>
                    </a:ext>
                  </a:extLst>
                </p14:cNvPr>
                <p14:cNvContentPartPr/>
                <p14:nvPr/>
              </p14:nvContentPartPr>
              <p14:xfrm>
                <a:off x="1775391" y="3584618"/>
                <a:ext cx="66359" cy="187676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1FDF08A-B7DF-0E41-9EB3-2CE76E57908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760244" y="3569158"/>
                  <a:ext cx="97014" cy="2178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30861F0-0639-7B44-BF29-B22B7D8558FC}"/>
                    </a:ext>
                  </a:extLst>
                </p14:cNvPr>
                <p14:cNvContentPartPr/>
                <p14:nvPr/>
              </p14:nvContentPartPr>
              <p14:xfrm>
                <a:off x="1868937" y="3625836"/>
                <a:ext cx="53204" cy="159905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30861F0-0639-7B44-BF29-B22B7D8558F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853839" y="3610710"/>
                  <a:ext cx="83760" cy="190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DB4A0AF-D369-E34E-8CE1-A43EB7E73653}"/>
                    </a:ext>
                  </a:extLst>
                </p14:cNvPr>
                <p14:cNvContentPartPr/>
                <p14:nvPr/>
              </p14:nvContentPartPr>
              <p14:xfrm>
                <a:off x="974698" y="4437930"/>
                <a:ext cx="110501" cy="194107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DB4A0AF-D369-E34E-8CE1-A43EB7E7365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59581" y="4422805"/>
                  <a:ext cx="141096" cy="224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23B923A-232C-E842-80C4-8989F757DF21}"/>
                    </a:ext>
                  </a:extLst>
                </p14:cNvPr>
                <p14:cNvContentPartPr/>
                <p14:nvPr/>
              </p14:nvContentPartPr>
              <p14:xfrm>
                <a:off x="1112093" y="4579711"/>
                <a:ext cx="2923" cy="62559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23B923A-232C-E842-80C4-8989F757DF2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96747" y="4564251"/>
                  <a:ext cx="33980" cy="93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32F0656-4C2A-054A-ABE5-AB1C4DEE578B}"/>
                    </a:ext>
                  </a:extLst>
                </p14:cNvPr>
                <p14:cNvContentPartPr/>
                <p14:nvPr/>
              </p14:nvContentPartPr>
              <p14:xfrm>
                <a:off x="1115017" y="4529430"/>
                <a:ext cx="61682" cy="175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32F0656-4C2A-054A-ABE5-AB1C4DEE578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99867" y="4514396"/>
                  <a:ext cx="92343" cy="47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BE2EE9C-380F-5043-84C4-C9F2A7047727}"/>
                    </a:ext>
                  </a:extLst>
                </p14:cNvPr>
                <p14:cNvContentPartPr/>
                <p14:nvPr/>
              </p14:nvContentPartPr>
              <p14:xfrm>
                <a:off x="1184007" y="4537030"/>
                <a:ext cx="44434" cy="84191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BE2EE9C-380F-5043-84C4-C9F2A704772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68834" y="4521559"/>
                  <a:ext cx="75140" cy="1147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01A4BBF-3D6E-D048-8B89-572C5968272F}"/>
                    </a:ext>
                  </a:extLst>
                </p14:cNvPr>
                <p14:cNvContentPartPr/>
                <p14:nvPr/>
              </p14:nvContentPartPr>
              <p14:xfrm>
                <a:off x="1292754" y="4475641"/>
                <a:ext cx="17540" cy="168675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01A4BBF-3D6E-D048-8B89-572C5968272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277720" y="4460143"/>
                  <a:ext cx="47609" cy="199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C84193F-1A7F-8D4A-B909-67D700707360}"/>
                    </a:ext>
                  </a:extLst>
                </p14:cNvPr>
                <p14:cNvContentPartPr/>
                <p14:nvPr/>
              </p14:nvContentPartPr>
              <p14:xfrm>
                <a:off x="1293338" y="4476810"/>
                <a:ext cx="103777" cy="153181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C84193F-1A7F-8D4A-B909-67D70070736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277897" y="4461708"/>
                  <a:ext cx="133941" cy="1833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CDF0D21-CD13-1445-927A-D5F44FAD8F96}"/>
                    </a:ext>
                  </a:extLst>
                </p14:cNvPr>
                <p14:cNvContentPartPr/>
                <p14:nvPr/>
              </p14:nvContentPartPr>
              <p14:xfrm>
                <a:off x="1428103" y="4534984"/>
                <a:ext cx="92669" cy="99685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CDF0D21-CD13-1445-927A-D5F44FAD8F9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412959" y="4519509"/>
                  <a:ext cx="123318" cy="1302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24E015C-3778-384E-9D63-136D2308F89E}"/>
                    </a:ext>
                  </a:extLst>
                </p14:cNvPr>
                <p14:cNvContentPartPr/>
                <p14:nvPr/>
              </p14:nvContentPartPr>
              <p14:xfrm>
                <a:off x="1524279" y="4542000"/>
                <a:ext cx="43557" cy="32449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24E015C-3778-384E-9D63-136D2308F89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508927" y="4526857"/>
                  <a:ext cx="73547" cy="63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1DBF631-A74F-BC43-BA66-2794C6425DFE}"/>
                    </a:ext>
                  </a:extLst>
                </p14:cNvPr>
                <p14:cNvContentPartPr/>
                <p14:nvPr/>
              </p14:nvContentPartPr>
              <p14:xfrm>
                <a:off x="1725110" y="4454008"/>
                <a:ext cx="77468" cy="2233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1DBF631-A74F-BC43-BA66-2794C6425DF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709688" y="4438518"/>
                  <a:ext cx="107594" cy="253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CF77CA9-09F5-DC49-8D8C-B97F20D9944A}"/>
                    </a:ext>
                  </a:extLst>
                </p14:cNvPr>
                <p14:cNvContentPartPr/>
                <p14:nvPr/>
              </p14:nvContentPartPr>
              <p14:xfrm>
                <a:off x="996038" y="4982542"/>
                <a:ext cx="76883" cy="182707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CF77CA9-09F5-DC49-8D8C-B97F20D9944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80949" y="4967436"/>
                  <a:ext cx="107421" cy="2129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C91B772-234F-0343-B466-9044760A2411}"/>
                    </a:ext>
                  </a:extLst>
                </p14:cNvPr>
                <p14:cNvContentPartPr/>
                <p14:nvPr/>
              </p14:nvContentPartPr>
              <p14:xfrm>
                <a:off x="1082860" y="5006221"/>
                <a:ext cx="93546" cy="80099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C91B772-234F-0343-B466-9044760A241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67749" y="4991135"/>
                  <a:ext cx="123769" cy="110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FA85F25-1BD4-BF4D-990E-951F2B3BA13E}"/>
                    </a:ext>
                  </a:extLst>
                </p14:cNvPr>
                <p14:cNvContentPartPr/>
                <p14:nvPr/>
              </p14:nvContentPartPr>
              <p14:xfrm>
                <a:off x="1206516" y="4990143"/>
                <a:ext cx="39465" cy="72206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FA85F25-1BD4-BF4D-990E-951F2B3BA13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91089" y="4974619"/>
                  <a:ext cx="69961" cy="102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4DAC62C-A3B0-8F43-9E48-9BEE11D2C5A5}"/>
                    </a:ext>
                  </a:extLst>
                </p14:cNvPr>
                <p14:cNvContentPartPr/>
                <p14:nvPr/>
              </p14:nvContentPartPr>
              <p14:xfrm>
                <a:off x="1275214" y="4886365"/>
                <a:ext cx="26310" cy="198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4DAC62C-A3B0-8F43-9E48-9BEE11D2C5A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260077" y="4871257"/>
                  <a:ext cx="56945" cy="2284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3E7D1E0-50E0-BA4B-B110-DA6608913A9D}"/>
                    </a:ext>
                  </a:extLst>
                </p14:cNvPr>
                <p14:cNvContentPartPr/>
                <p14:nvPr/>
              </p14:nvContentPartPr>
              <p14:xfrm>
                <a:off x="1238965" y="4966756"/>
                <a:ext cx="76298" cy="14909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3E7D1E0-50E0-BA4B-B110-DA6608913A9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223849" y="4951492"/>
                  <a:ext cx="106889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F4C6378-AF45-2648-972A-D3802E899E65}"/>
                    </a:ext>
                  </a:extLst>
                </p14:cNvPr>
                <p14:cNvContentPartPr/>
                <p14:nvPr/>
              </p14:nvContentPartPr>
              <p14:xfrm>
                <a:off x="1340111" y="5009729"/>
                <a:ext cx="13155" cy="64313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F4C6378-AF45-2648-972A-D3802E899E6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324763" y="4994193"/>
                  <a:ext cx="44215" cy="95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20E8A2E-603F-9847-B9A9-B2405E1E2EF4}"/>
                    </a:ext>
                  </a:extLst>
                </p14:cNvPr>
                <p14:cNvContentPartPr/>
                <p14:nvPr/>
              </p14:nvContentPartPr>
              <p14:xfrm>
                <a:off x="1343912" y="4953017"/>
                <a:ext cx="292" cy="292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20E8A2E-603F-9847-B9A9-B2405E1E2EF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31356" y="4940461"/>
                  <a:ext cx="25112" cy="25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3D22C07-984C-2347-AEFD-246B6129E7DC}"/>
                    </a:ext>
                  </a:extLst>
                </p14:cNvPr>
                <p14:cNvContentPartPr/>
                <p14:nvPr/>
              </p14:nvContentPartPr>
              <p14:xfrm>
                <a:off x="1395654" y="4875549"/>
                <a:ext cx="9062" cy="169844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3D22C07-984C-2347-AEFD-246B6129E7D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80067" y="4860436"/>
                  <a:ext cx="39873" cy="2004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5CE65D3-152F-D64B-88F8-FFC01B7A2D47}"/>
                    </a:ext>
                  </a:extLst>
                </p14:cNvPr>
                <p14:cNvContentPartPr/>
                <p14:nvPr/>
              </p14:nvContentPartPr>
              <p14:xfrm>
                <a:off x="1362621" y="4949216"/>
                <a:ext cx="60512" cy="14032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5CE65D3-152F-D64B-88F8-FFC01B7A2D4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47133" y="4933745"/>
                  <a:ext cx="91128" cy="446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9F39154-77EA-C54C-849F-67D35698D153}"/>
                    </a:ext>
                  </a:extLst>
                </p14:cNvPr>
                <p14:cNvContentPartPr/>
                <p14:nvPr/>
              </p14:nvContentPartPr>
              <p14:xfrm>
                <a:off x="1469614" y="5001251"/>
                <a:ext cx="6431" cy="78052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9F39154-77EA-C54C-849F-67D35698D15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454251" y="4986144"/>
                  <a:ext cx="36800" cy="108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D6DD822-9E68-204C-A142-08C6FE70B57B}"/>
                    </a:ext>
                  </a:extLst>
                </p14:cNvPr>
                <p14:cNvContentPartPr/>
                <p14:nvPr/>
              </p14:nvContentPartPr>
              <p14:xfrm>
                <a:off x="1473706" y="4891627"/>
                <a:ext cx="7016" cy="11986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D6DD822-9E68-204C-A142-08C6FE70B57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58622" y="4876821"/>
                  <a:ext cx="36483" cy="41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0DD212B-45D5-164E-A038-5F9DFC3ED4EA}"/>
                    </a:ext>
                  </a:extLst>
                </p14:cNvPr>
                <p14:cNvContentPartPr/>
                <p14:nvPr/>
              </p14:nvContentPartPr>
              <p14:xfrm>
                <a:off x="1511709" y="4967925"/>
                <a:ext cx="39172" cy="103485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0DD212B-45D5-164E-A038-5F9DFC3ED4E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496256" y="4952833"/>
                  <a:ext cx="69719" cy="1336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9D57411-FC63-4049-B209-BCF6E92BE223}"/>
                    </a:ext>
                  </a:extLst>
                </p14:cNvPr>
                <p14:cNvContentPartPr/>
                <p14:nvPr/>
              </p14:nvContentPartPr>
              <p14:xfrm>
                <a:off x="1569298" y="4963248"/>
                <a:ext cx="45019" cy="81853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9D57411-FC63-4049-B209-BCF6E92BE22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553811" y="4948103"/>
                  <a:ext cx="75632" cy="112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5A93878-D391-4F40-92E3-CB2A9CB1DDAA}"/>
                    </a:ext>
                  </a:extLst>
                </p14:cNvPr>
                <p14:cNvContentPartPr/>
                <p14:nvPr/>
              </p14:nvContentPartPr>
              <p14:xfrm>
                <a:off x="1689154" y="4891627"/>
                <a:ext cx="78637" cy="219833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5A93878-D391-4F40-92E3-CB2A9CB1DDA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673714" y="4876156"/>
                  <a:ext cx="109158" cy="2504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AD81FFE-A032-1943-8217-0E86C50352AF}"/>
                    </a:ext>
                  </a:extLst>
                </p14:cNvPr>
                <p14:cNvContentPartPr/>
                <p14:nvPr/>
              </p14:nvContentPartPr>
              <p14:xfrm>
                <a:off x="1709617" y="4998328"/>
                <a:ext cx="70159" cy="28648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AD81FFE-A032-1943-8217-0E86C50352A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4146" y="4983288"/>
                  <a:ext cx="100381" cy="590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5507E5F-90B2-9A41-B3E6-C4524989C4A5}"/>
                    </a:ext>
                  </a:extLst>
                </p14:cNvPr>
                <p14:cNvContentPartPr/>
                <p14:nvPr/>
              </p14:nvContentPartPr>
              <p14:xfrm>
                <a:off x="1795562" y="4931969"/>
                <a:ext cx="77175" cy="218371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5507E5F-90B2-9A41-B3E6-C4524989C4A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80416" y="4916834"/>
                  <a:ext cx="107829" cy="249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9FED47E-8995-474A-946D-C4CCADFBC12A}"/>
                    </a:ext>
                  </a:extLst>
                </p14:cNvPr>
                <p14:cNvContentPartPr/>
                <p14:nvPr/>
              </p14:nvContentPartPr>
              <p14:xfrm>
                <a:off x="1889108" y="4974064"/>
                <a:ext cx="51158" cy="158151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9FED47E-8995-474A-946D-C4CCADFBC12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73977" y="4958933"/>
                  <a:ext cx="81781" cy="1887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3ECA77E-7F35-CD4F-9107-70C6B5B682E9}"/>
                    </a:ext>
                  </a:extLst>
                </p14:cNvPr>
                <p14:cNvContentPartPr/>
                <p14:nvPr/>
              </p14:nvContentPartPr>
              <p14:xfrm>
                <a:off x="618055" y="1790001"/>
                <a:ext cx="1548182" cy="3794449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3ECA77E-7F35-CD4F-9107-70C6B5B682E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97537" y="1769481"/>
                  <a:ext cx="1588857" cy="3835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5072642-E84A-C84E-B8D3-AE469DCBF8E3}"/>
                    </a:ext>
                  </a:extLst>
                </p14:cNvPr>
                <p14:cNvContentPartPr/>
                <p14:nvPr/>
              </p14:nvContentPartPr>
              <p14:xfrm>
                <a:off x="4258306" y="2022767"/>
                <a:ext cx="1295609" cy="709194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5072642-E84A-C84E-B8D3-AE469DCBF8E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43186" y="2007647"/>
                  <a:ext cx="1326208" cy="739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464D680-B50E-584F-A636-C1C9D66EA119}"/>
                    </a:ext>
                  </a:extLst>
                </p14:cNvPr>
                <p14:cNvContentPartPr/>
                <p14:nvPr/>
              </p14:nvContentPartPr>
              <p14:xfrm>
                <a:off x="4276723" y="3308144"/>
                <a:ext cx="1265791" cy="827003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464D680-B50E-584F-A636-C1C9D66EA1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61603" y="3292669"/>
                  <a:ext cx="1296392" cy="8572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A33F884-21F4-C748-8403-9F46F2A08C71}"/>
                    </a:ext>
                  </a:extLst>
                </p14:cNvPr>
                <p14:cNvContentPartPr/>
                <p14:nvPr/>
              </p14:nvContentPartPr>
              <p14:xfrm>
                <a:off x="4284031" y="4572473"/>
                <a:ext cx="1241527" cy="852436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A33F884-21F4-C748-8403-9F46F2A08C7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68912" y="4556994"/>
                  <a:ext cx="1271764" cy="883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034CDF4-AEDC-8F43-9596-EC1708057E4C}"/>
                    </a:ext>
                  </a:extLst>
                </p14:cNvPr>
                <p14:cNvContentPartPr/>
                <p14:nvPr/>
              </p14:nvContentPartPr>
              <p14:xfrm>
                <a:off x="4508541" y="1915189"/>
                <a:ext cx="114594" cy="234157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034CDF4-AEDC-8F43-9596-EC1708057E4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93453" y="1899699"/>
                  <a:ext cx="145128" cy="264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491E2DC-AA0D-C74E-9CBB-8B81203A6BC8}"/>
                    </a:ext>
                  </a:extLst>
                </p14:cNvPr>
                <p14:cNvContentPartPr/>
                <p14:nvPr/>
              </p14:nvContentPartPr>
              <p14:xfrm>
                <a:off x="4658799" y="2052877"/>
                <a:ext cx="68698" cy="80099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491E2DC-AA0D-C74E-9CBB-8B81203A6BC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43693" y="2037791"/>
                  <a:ext cx="99270" cy="110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FCB6AC5-DD1F-C747-997A-4EA7BA8C7E5A}"/>
                    </a:ext>
                  </a:extLst>
                </p14:cNvPr>
                <p14:cNvContentPartPr/>
                <p14:nvPr/>
              </p14:nvContentPartPr>
              <p14:xfrm>
                <a:off x="4749421" y="2069539"/>
                <a:ext cx="59051" cy="78929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FCB6AC5-DD1F-C747-997A-4EA7BA8C7E5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34298" y="2054402"/>
                  <a:ext cx="89657" cy="1095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14B730D-F3A8-A944-BF3A-A6CC20EFB54E}"/>
                    </a:ext>
                  </a:extLst>
                </p14:cNvPr>
                <p14:cNvContentPartPr/>
                <p14:nvPr/>
              </p14:nvContentPartPr>
              <p14:xfrm>
                <a:off x="4862553" y="1969855"/>
                <a:ext cx="18709" cy="179783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14B730D-F3A8-A944-BF3A-A6CC20EFB54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47442" y="1954394"/>
                  <a:ext cx="49291" cy="209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B4852BF-FA7A-C048-BBA3-7D564EABBE38}"/>
                    </a:ext>
                  </a:extLst>
                </p14:cNvPr>
                <p14:cNvContentPartPr/>
                <p14:nvPr/>
              </p14:nvContentPartPr>
              <p14:xfrm>
                <a:off x="4884770" y="2072170"/>
                <a:ext cx="19878" cy="35664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B4852BF-FA7A-C048-BBA3-7D564EABBE3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69507" y="2056834"/>
                  <a:ext cx="49695" cy="65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1EEF1B4-1DFD-D34F-9FE1-09B8097BE87F}"/>
                    </a:ext>
                  </a:extLst>
                </p14:cNvPr>
                <p14:cNvContentPartPr/>
                <p14:nvPr/>
              </p14:nvContentPartPr>
              <p14:xfrm>
                <a:off x="4902310" y="1997041"/>
                <a:ext cx="47065" cy="71621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1EEF1B4-1DFD-D34F-9FE1-09B8097BE87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86861" y="1981565"/>
                  <a:ext cx="77603" cy="102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85C7BB8-CD78-194E-9E85-7DED13322CA7}"/>
                    </a:ext>
                  </a:extLst>
                </p14:cNvPr>
                <p14:cNvContentPartPr/>
                <p14:nvPr/>
              </p14:nvContentPartPr>
              <p14:xfrm>
                <a:off x="4971300" y="2025982"/>
                <a:ext cx="43850" cy="121902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85C7BB8-CD78-194E-9E85-7DED13322CA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55845" y="2010520"/>
                  <a:ext cx="74401" cy="1524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19B0E0A-00B9-DF41-A735-634C1EAF1687}"/>
                    </a:ext>
                  </a:extLst>
                </p14:cNvPr>
                <p14:cNvContentPartPr/>
                <p14:nvPr/>
              </p14:nvContentPartPr>
              <p14:xfrm>
                <a:off x="5068354" y="2045276"/>
                <a:ext cx="4385" cy="64313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19B0E0A-00B9-DF41-A735-634C1EAF168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54187" y="2030101"/>
                  <a:ext cx="32719" cy="95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690B5A6-65CF-AC4D-BAD0-39AE5239DB4D}"/>
                    </a:ext>
                  </a:extLst>
                </p14:cNvPr>
                <p14:cNvContentPartPr/>
                <p14:nvPr/>
              </p14:nvContentPartPr>
              <p14:xfrm>
                <a:off x="5067184" y="2046738"/>
                <a:ext cx="43265" cy="18124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690B5A6-65CF-AC4D-BAD0-39AE5239DB4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52041" y="2031457"/>
                  <a:ext cx="73911" cy="483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0970ACE-7405-714D-BDD7-C16B7C182DF2}"/>
                    </a:ext>
                  </a:extLst>
                </p14:cNvPr>
                <p14:cNvContentPartPr/>
                <p14:nvPr/>
              </p14:nvContentPartPr>
              <p14:xfrm>
                <a:off x="5262753" y="1966054"/>
                <a:ext cx="111670" cy="159905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0970ACE-7405-714D-BDD7-C16B7C182DF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47263" y="1950928"/>
                  <a:ext cx="142289" cy="190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F9005EB-CD5B-FF4D-BF74-1B93152B73C7}"/>
                    </a:ext>
                  </a:extLst>
                </p14:cNvPr>
                <p14:cNvContentPartPr/>
                <p14:nvPr/>
              </p14:nvContentPartPr>
              <p14:xfrm>
                <a:off x="4564376" y="2405135"/>
                <a:ext cx="55543" cy="181537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F9005EB-CD5B-FF4D-BF74-1B93152B73C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49228" y="2390037"/>
                  <a:ext cx="86200" cy="211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DF09B7E-99D1-3742-94D9-EB587D592BED}"/>
                    </a:ext>
                  </a:extLst>
                </p14:cNvPr>
                <p14:cNvContentPartPr/>
                <p14:nvPr/>
              </p14:nvContentPartPr>
              <p14:xfrm>
                <a:off x="4645352" y="2429983"/>
                <a:ext cx="33326" cy="76591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DF09B7E-99D1-3742-94D9-EB587D592BE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30302" y="2414521"/>
                  <a:ext cx="63427" cy="107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6CD78D5-CA9E-6842-90AD-6B93D9307E84}"/>
                    </a:ext>
                  </a:extLst>
                </p14:cNvPr>
                <p14:cNvContentPartPr/>
                <p14:nvPr/>
              </p14:nvContentPartPr>
              <p14:xfrm>
                <a:off x="4733051" y="2463309"/>
                <a:ext cx="2046" cy="32449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6CD78D5-CA9E-6842-90AD-6B93D9307E8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18729" y="2448166"/>
                  <a:ext cx="30690" cy="63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258F261-22B9-B74C-BB10-0F231F4E0AC5}"/>
                    </a:ext>
                  </a:extLst>
                </p14:cNvPr>
                <p14:cNvContentPartPr/>
                <p14:nvPr/>
              </p14:nvContentPartPr>
              <p14:xfrm>
                <a:off x="4741236" y="2439630"/>
                <a:ext cx="25433" cy="16078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258F261-22B9-B74C-BB10-0F231F4E0AC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25833" y="2424267"/>
                  <a:ext cx="55523" cy="46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4CA414D-E650-3146-8BFF-6218850CD9CD}"/>
                    </a:ext>
                  </a:extLst>
                </p14:cNvPr>
                <p14:cNvContentPartPr/>
                <p14:nvPr/>
              </p14:nvContentPartPr>
              <p14:xfrm>
                <a:off x="4826596" y="2329714"/>
                <a:ext cx="10232" cy="155227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4CA414D-E650-3146-8BFF-6218850CD9C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11777" y="2314587"/>
                  <a:ext cx="40222" cy="1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A2A5D2C-3CCC-194C-8B28-A266D1CE9064}"/>
                    </a:ext>
                  </a:extLst>
                </p14:cNvPr>
                <p14:cNvContentPartPr/>
                <p14:nvPr/>
              </p14:nvContentPartPr>
              <p14:xfrm>
                <a:off x="4789178" y="2365086"/>
                <a:ext cx="50281" cy="13155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A2A5D2C-3CCC-194C-8B28-A266D1CE906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73735" y="2350153"/>
                  <a:ext cx="80809" cy="43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157916A-405D-3243-9A9A-6E7887E45E4D}"/>
                    </a:ext>
                  </a:extLst>
                </p14:cNvPr>
                <p14:cNvContentPartPr/>
                <p14:nvPr/>
              </p14:nvContentPartPr>
              <p14:xfrm>
                <a:off x="4878631" y="2432322"/>
                <a:ext cx="6431" cy="62559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157916A-405D-3243-9A9A-6E7887E45E4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63268" y="2417222"/>
                  <a:ext cx="36800" cy="93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A7DC151-A304-1846-9F90-F109F327C764}"/>
                    </a:ext>
                  </a:extLst>
                </p14:cNvPr>
                <p14:cNvContentPartPr/>
                <p14:nvPr/>
              </p14:nvContentPartPr>
              <p14:xfrm>
                <a:off x="4941190" y="2334683"/>
                <a:ext cx="4385" cy="139442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A7DC151-A304-1846-9F90-F109F327C76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26686" y="2319550"/>
                  <a:ext cx="32719" cy="170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765E10F-6D1C-1B47-A467-830E7CBCED40}"/>
                    </a:ext>
                  </a:extLst>
                </p14:cNvPr>
                <p14:cNvContentPartPr/>
                <p14:nvPr/>
              </p14:nvContentPartPr>
              <p14:xfrm>
                <a:off x="4913126" y="2345499"/>
                <a:ext cx="66359" cy="21925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765E10F-6D1C-1B47-A467-830E7CBCED4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97979" y="2330403"/>
                  <a:ext cx="97014" cy="52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E03AA78-BDB1-D94C-A899-5BC0F7E7EA76}"/>
                    </a:ext>
                  </a:extLst>
                </p14:cNvPr>
                <p14:cNvContentPartPr/>
                <p14:nvPr/>
              </p14:nvContentPartPr>
              <p14:xfrm>
                <a:off x="4978316" y="2438168"/>
                <a:ext cx="9355" cy="62851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E03AA78-BDB1-D94C-A899-5BC0F7E7EA7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962844" y="2423084"/>
                  <a:ext cx="39939" cy="93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04F7589-5B42-9D40-B305-736A493C8D0D}"/>
                    </a:ext>
                  </a:extLst>
                </p14:cNvPr>
                <p14:cNvContentPartPr/>
                <p14:nvPr/>
              </p14:nvContentPartPr>
              <p14:xfrm>
                <a:off x="5018657" y="2430860"/>
                <a:ext cx="61389" cy="79514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04F7589-5B42-9D40-B305-736A493C8D0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003220" y="2415389"/>
                  <a:ext cx="91904" cy="110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D5ACE2E-A61D-C049-96C8-388623E580AA}"/>
                    </a:ext>
                  </a:extLst>
                </p14:cNvPr>
                <p14:cNvContentPartPr/>
                <p14:nvPr/>
              </p14:nvContentPartPr>
              <p14:xfrm>
                <a:off x="5096417" y="2426183"/>
                <a:ext cx="47942" cy="65774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D5ACE2E-A61D-C049-96C8-388623E580A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81277" y="2411087"/>
                  <a:ext cx="78582" cy="959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B19C7D3-DE43-7A4E-B1F7-6B7630168677}"/>
                    </a:ext>
                  </a:extLst>
                </p14:cNvPr>
                <p14:cNvContentPartPr/>
                <p14:nvPr/>
              </p14:nvContentPartPr>
              <p14:xfrm>
                <a:off x="5237028" y="2346961"/>
                <a:ext cx="73375" cy="216909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B19C7D3-DE43-7A4E-B1F7-6B763016867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21921" y="2331828"/>
                  <a:ext cx="103948" cy="247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1C7BC06-5A45-AD43-9840-251303E77A1D}"/>
                    </a:ext>
                  </a:extLst>
                </p14:cNvPr>
                <p14:cNvContentPartPr/>
                <p14:nvPr/>
              </p14:nvContentPartPr>
              <p14:xfrm>
                <a:off x="5244337" y="2443430"/>
                <a:ext cx="80391" cy="14909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1C7BC06-5A45-AD43-9840-251303E77A1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28905" y="2428166"/>
                  <a:ext cx="110538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9F245FD-3E5E-C845-A410-40A9F4449891}"/>
                    </a:ext>
                  </a:extLst>
                </p14:cNvPr>
                <p14:cNvContentPartPr/>
                <p14:nvPr/>
              </p14:nvContentPartPr>
              <p14:xfrm>
                <a:off x="5342560" y="2366840"/>
                <a:ext cx="63436" cy="191184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9F245FD-3E5E-C845-A410-40A9F444989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27507" y="2351718"/>
                  <a:ext cx="93541" cy="221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5DF2AC3-5E6C-4246-ADA2-32EF610844A6}"/>
                    </a:ext>
                  </a:extLst>
                </p14:cNvPr>
                <p14:cNvContentPartPr/>
                <p14:nvPr/>
              </p14:nvContentPartPr>
              <p14:xfrm>
                <a:off x="5413888" y="2381164"/>
                <a:ext cx="37126" cy="127164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5DF2AC3-5E6C-4246-ADA2-32EF610844A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98389" y="2365718"/>
                  <a:ext cx="67764" cy="157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42FE81C-D804-4440-A8F2-7DB713323EDC}"/>
                    </a:ext>
                  </a:extLst>
                </p14:cNvPr>
                <p14:cNvContentPartPr/>
                <p14:nvPr/>
              </p14:nvContentPartPr>
              <p14:xfrm>
                <a:off x="5414181" y="2520898"/>
                <a:ext cx="30695" cy="6431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42FE81C-D804-4440-A8F2-7DB713323ED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99190" y="2505892"/>
                  <a:ext cx="60676" cy="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02B6419-0CFF-EB49-A333-77101B424FF6}"/>
                    </a:ext>
                  </a:extLst>
                </p14:cNvPr>
                <p14:cNvContentPartPr/>
                <p14:nvPr/>
              </p14:nvContentPartPr>
              <p14:xfrm>
                <a:off x="4532220" y="3174841"/>
                <a:ext cx="102608" cy="232987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02B6419-0CFF-EB49-A333-77101B424FF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16739" y="3159357"/>
                  <a:ext cx="133210" cy="263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2F59EDC-FF0D-0D44-80E7-70777F99450D}"/>
                    </a:ext>
                  </a:extLst>
                </p14:cNvPr>
                <p14:cNvContentPartPr/>
                <p14:nvPr/>
              </p14:nvContentPartPr>
              <p14:xfrm>
                <a:off x="4652660" y="3286803"/>
                <a:ext cx="11693" cy="74252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2F59EDC-FF0D-0D44-80E7-70777F99450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636948" y="3271304"/>
                  <a:ext cx="42753" cy="1048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8288ECA-B80F-9541-9261-2311C3797D2E}"/>
                    </a:ext>
                  </a:extLst>
                </p14:cNvPr>
                <p14:cNvContentPartPr/>
                <p14:nvPr/>
              </p14:nvContentPartPr>
              <p14:xfrm>
                <a:off x="4659676" y="3285926"/>
                <a:ext cx="58466" cy="8185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8288ECA-B80F-9541-9261-2311C3797D2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44518" y="3270979"/>
                  <a:ext cx="89143" cy="384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C850969-3702-DC4F-8F37-C2A64C72791F}"/>
                    </a:ext>
                  </a:extLst>
                </p14:cNvPr>
                <p14:cNvContentPartPr/>
                <p14:nvPr/>
              </p14:nvContentPartPr>
              <p14:xfrm>
                <a:off x="4747375" y="3281834"/>
                <a:ext cx="45019" cy="76591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C850969-3702-DC4F-8F37-C2A64C72791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732249" y="3266372"/>
                  <a:ext cx="75632" cy="106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1239DD0-BFA2-A740-A9B0-77059E9EFAD1}"/>
                    </a:ext>
                  </a:extLst>
                </p14:cNvPr>
                <p14:cNvContentPartPr/>
                <p14:nvPr/>
              </p14:nvContentPartPr>
              <p14:xfrm>
                <a:off x="4861676" y="3195304"/>
                <a:ext cx="19878" cy="161951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1239DD0-BFA2-A740-A9B0-77059E9EFAD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46496" y="3180189"/>
                  <a:ext cx="50599" cy="1925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D51752B-1D91-714C-95E0-3FE54AB007CB}"/>
                    </a:ext>
                  </a:extLst>
                </p14:cNvPr>
                <p14:cNvContentPartPr/>
                <p14:nvPr/>
              </p14:nvContentPartPr>
              <p14:xfrm>
                <a:off x="4876000" y="3222198"/>
                <a:ext cx="68405" cy="110209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D51752B-1D91-714C-95E0-3FE54AB007C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60519" y="3206762"/>
                  <a:ext cx="99007" cy="140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46490EC-2215-2D46-BA98-C04BF5AF1CBD}"/>
                    </a:ext>
                  </a:extLst>
                </p14:cNvPr>
                <p14:cNvContentPartPr/>
                <p14:nvPr/>
              </p14:nvContentPartPr>
              <p14:xfrm>
                <a:off x="4964869" y="3253478"/>
                <a:ext cx="141488" cy="124825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46490EC-2215-2D46-BA98-C04BF5AF1CB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49748" y="3238010"/>
                  <a:ext cx="172090" cy="1550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DE1D9AD-4E1D-6D4C-A9F1-43A6A0A956A5}"/>
                    </a:ext>
                  </a:extLst>
                </p14:cNvPr>
                <p14:cNvContentPartPr/>
                <p14:nvPr/>
              </p14:nvContentPartPr>
              <p14:xfrm>
                <a:off x="5227089" y="3157301"/>
                <a:ext cx="90038" cy="175691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DE1D9AD-4E1D-6D4C-A9F1-43A6A0A956A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11963" y="3142180"/>
                  <a:ext cx="120651" cy="2062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9668B9E-5224-924F-8A9D-6FACB3F9A8D8}"/>
                    </a:ext>
                  </a:extLst>
                </p14:cNvPr>
                <p14:cNvContentPartPr/>
                <p14:nvPr/>
              </p14:nvContentPartPr>
              <p14:xfrm>
                <a:off x="5280293" y="3339715"/>
                <a:ext cx="69575" cy="7893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9668B9E-5224-924F-8A9D-6FACB3F9A8D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64872" y="3324647"/>
                  <a:ext cx="99700" cy="383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3BFB0FB-C484-604D-B721-10ACF0FAA0BE}"/>
                    </a:ext>
                  </a:extLst>
                </p14:cNvPr>
                <p14:cNvContentPartPr/>
                <p14:nvPr/>
              </p14:nvContentPartPr>
              <p14:xfrm>
                <a:off x="4529004" y="3671218"/>
                <a:ext cx="74544" cy="175691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3BFB0FB-C484-604D-B721-10ACF0FAA0B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13519" y="3656097"/>
                  <a:ext cx="105154" cy="2062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767B488-B7F5-134A-A6EA-B67B45BF10F5}"/>
                    </a:ext>
                  </a:extLst>
                </p14:cNvPr>
                <p14:cNvContentPartPr/>
                <p14:nvPr/>
              </p14:nvContentPartPr>
              <p14:xfrm>
                <a:off x="4616703" y="3694312"/>
                <a:ext cx="69575" cy="79222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767B488-B7F5-134A-A6EA-B67B45BF10F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601282" y="3679188"/>
                  <a:ext cx="99700" cy="109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41C221A-E0AF-AA48-8FE5-DE32E7F34C07}"/>
                    </a:ext>
                  </a:extLst>
                </p14:cNvPr>
                <p14:cNvContentPartPr/>
                <p14:nvPr/>
              </p14:nvContentPartPr>
              <p14:xfrm>
                <a:off x="4717265" y="3711560"/>
                <a:ext cx="5847" cy="58758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41C221A-E0AF-AA48-8FE5-DE32E7F34C0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01917" y="3696059"/>
                  <a:ext cx="36909" cy="89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477CE89-02E3-0A4E-B807-CC09DB2DC401}"/>
                    </a:ext>
                  </a:extLst>
                </p14:cNvPr>
                <p14:cNvContentPartPr/>
                <p14:nvPr/>
              </p14:nvContentPartPr>
              <p14:xfrm>
                <a:off x="4734805" y="3709806"/>
                <a:ext cx="292" cy="292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477CE89-02E3-0A4E-B807-CC09DB2DC40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22541" y="3697250"/>
                  <a:ext cx="25112" cy="25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A54886A-4676-624C-AC5A-D186EB77ACA3}"/>
                    </a:ext>
                  </a:extLst>
                </p14:cNvPr>
                <p14:cNvContentPartPr/>
                <p14:nvPr/>
              </p14:nvContentPartPr>
              <p14:xfrm>
                <a:off x="4802918" y="3606905"/>
                <a:ext cx="14909" cy="1555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A54886A-4676-624C-AC5A-D186EB77ACA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788009" y="3591785"/>
                  <a:ext cx="44727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00238EF-6161-6245-BD48-AA841C8AEE6B}"/>
                    </a:ext>
                  </a:extLst>
                </p14:cNvPr>
                <p14:cNvContentPartPr/>
                <p14:nvPr/>
              </p14:nvContentPartPr>
              <p14:xfrm>
                <a:off x="4776608" y="3654263"/>
                <a:ext cx="78052" cy="16663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00238EF-6161-6245-BD48-AA841C8AEE6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61501" y="3638687"/>
                  <a:ext cx="108266" cy="47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E5A95EF-DF43-944E-830A-42DC64826C1C}"/>
                    </a:ext>
                  </a:extLst>
                </p14:cNvPr>
                <p14:cNvContentPartPr/>
                <p14:nvPr/>
              </p14:nvContentPartPr>
              <p14:xfrm>
                <a:off x="4868692" y="3691681"/>
                <a:ext cx="7601" cy="38003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E5A95EF-DF43-944E-830A-42DC64826C1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853128" y="3676480"/>
                  <a:ext cx="38367" cy="68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61E40DD-5E5E-5741-A16F-87F3A55C24CE}"/>
                    </a:ext>
                  </a:extLst>
                </p14:cNvPr>
                <p14:cNvContentPartPr/>
                <p14:nvPr/>
              </p14:nvContentPartPr>
              <p14:xfrm>
                <a:off x="4852906" y="3724422"/>
                <a:ext cx="13447" cy="16078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61E40DD-5E5E-5741-A16F-87F3A55C24C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37690" y="3709059"/>
                  <a:ext cx="43172" cy="46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591705C-C113-7949-A182-699DF9565DB0}"/>
                    </a:ext>
                  </a:extLst>
                </p14:cNvPr>
                <p14:cNvContentPartPr/>
                <p14:nvPr/>
              </p14:nvContentPartPr>
              <p14:xfrm>
                <a:off x="4889447" y="3611290"/>
                <a:ext cx="9939" cy="142657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591705C-C113-7949-A182-699DF9565DB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74184" y="3595799"/>
                  <a:ext cx="39756" cy="1732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86016B2-5515-E84C-B8E5-4395B2827505}"/>
                    </a:ext>
                  </a:extLst>
                </p14:cNvPr>
                <p14:cNvContentPartPr/>
                <p14:nvPr/>
              </p14:nvContentPartPr>
              <p14:xfrm>
                <a:off x="4871908" y="3644908"/>
                <a:ext cx="61389" cy="18124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86016B2-5515-E84C-B8E5-4395B282750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856380" y="3629982"/>
                  <a:ext cx="92084" cy="483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609CEA0-6D1D-D944-9250-539115BA0F39}"/>
                    </a:ext>
                  </a:extLst>
                </p14:cNvPr>
                <p14:cNvContentPartPr/>
                <p14:nvPr/>
              </p14:nvContentPartPr>
              <p14:xfrm>
                <a:off x="4947329" y="3703374"/>
                <a:ext cx="3508" cy="50865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609CEA0-6D1D-D944-9250-539115BA0F3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32595" y="3688223"/>
                  <a:ext cx="33326" cy="815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F9A26D3-91AF-1D45-A00A-0FCEAACB1D36}"/>
                    </a:ext>
                  </a:extLst>
                </p14:cNvPr>
                <p14:cNvContentPartPr/>
                <p14:nvPr/>
              </p14:nvContentPartPr>
              <p14:xfrm>
                <a:off x="4955806" y="3661863"/>
                <a:ext cx="585" cy="2923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F9A26D3-91AF-1D45-A00A-0FCEAACB1D3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43228" y="3646152"/>
                  <a:ext cx="25448" cy="33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F556497-FB43-D54D-95E1-E63C1AB98C95}"/>
                    </a:ext>
                  </a:extLst>
                </p14:cNvPr>
                <p14:cNvContentPartPr/>
                <p14:nvPr/>
              </p14:nvContentPartPr>
              <p14:xfrm>
                <a:off x="4979485" y="3683788"/>
                <a:ext cx="41511" cy="80391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F556497-FB43-D54D-95E1-E63C1AB98C9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964455" y="3668715"/>
                  <a:ext cx="71929" cy="110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4C13E00-091C-6E49-8527-9DE2F66B97E8}"/>
                    </a:ext>
                  </a:extLst>
                </p14:cNvPr>
                <p14:cNvContentPartPr/>
                <p14:nvPr/>
              </p14:nvContentPartPr>
              <p14:xfrm>
                <a:off x="5055491" y="3667710"/>
                <a:ext cx="50281" cy="80099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4C13E00-091C-6E49-8527-9DE2F66B97E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040407" y="3652265"/>
                  <a:ext cx="80809" cy="110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B3BBF61-163A-D243-91FB-21BDA513C5FA}"/>
                    </a:ext>
                  </a:extLst>
                </p14:cNvPr>
                <p14:cNvContentPartPr/>
                <p14:nvPr/>
              </p14:nvContentPartPr>
              <p14:xfrm>
                <a:off x="5144944" y="3598720"/>
                <a:ext cx="100562" cy="22831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B3BBF61-163A-D243-91FB-21BDA513C5F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129445" y="3583235"/>
                  <a:ext cx="131199" cy="258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0D61023-7C53-5248-BDE6-5BB22E4C4D67}"/>
                    </a:ext>
                  </a:extLst>
                </p14:cNvPr>
                <p14:cNvContentPartPr/>
                <p14:nvPr/>
              </p14:nvContentPartPr>
              <p14:xfrm>
                <a:off x="5175347" y="3694312"/>
                <a:ext cx="82145" cy="24848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0D61023-7C53-5248-BDE6-5BB22E4C4D6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160215" y="3679187"/>
                  <a:ext cx="112769" cy="55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CE7BB90-6B1F-544F-B317-58E4088CA889}"/>
                    </a:ext>
                  </a:extLst>
                </p14:cNvPr>
                <p14:cNvContentPartPr/>
                <p14:nvPr/>
              </p14:nvContentPartPr>
              <p14:xfrm>
                <a:off x="5268308" y="3631753"/>
                <a:ext cx="66359" cy="187676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CE7BB90-6B1F-544F-B317-58E4088CA88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253161" y="3616293"/>
                  <a:ext cx="97014" cy="2178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A4F772F-9B02-8C4C-9D1D-CC9D2345A919}"/>
                    </a:ext>
                  </a:extLst>
                </p14:cNvPr>
                <p14:cNvContentPartPr/>
                <p14:nvPr/>
              </p14:nvContentPartPr>
              <p14:xfrm>
                <a:off x="5361853" y="3672972"/>
                <a:ext cx="53204" cy="159905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A4F772F-9B02-8C4C-9D1D-CC9D2345A91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346755" y="3657846"/>
                  <a:ext cx="83760" cy="190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F20017E-C1C5-6B4A-8C4B-BC266EB292A6}"/>
                    </a:ext>
                  </a:extLst>
                </p14:cNvPr>
                <p14:cNvContentPartPr/>
                <p14:nvPr/>
              </p14:nvContentPartPr>
              <p14:xfrm>
                <a:off x="4467615" y="4485066"/>
                <a:ext cx="110501" cy="194107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F20017E-C1C5-6B4A-8C4B-BC266EB292A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452498" y="4469941"/>
                  <a:ext cx="141096" cy="224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A2FCA02-DD0C-3D4D-B5CD-2C6AA716DB2E}"/>
                    </a:ext>
                  </a:extLst>
                </p14:cNvPr>
                <p14:cNvContentPartPr/>
                <p14:nvPr/>
              </p14:nvContentPartPr>
              <p14:xfrm>
                <a:off x="4605010" y="4626846"/>
                <a:ext cx="2923" cy="62559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A2FCA02-DD0C-3D4D-B5CD-2C6AA716DB2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589664" y="4611386"/>
                  <a:ext cx="33980" cy="93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C6802E5-37D7-664D-AEB0-C4C01382E479}"/>
                    </a:ext>
                  </a:extLst>
                </p14:cNvPr>
                <p14:cNvContentPartPr/>
                <p14:nvPr/>
              </p14:nvContentPartPr>
              <p14:xfrm>
                <a:off x="4607933" y="4576565"/>
                <a:ext cx="61682" cy="175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C6802E5-37D7-664D-AEB0-C4C01382E47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592783" y="4561531"/>
                  <a:ext cx="92343" cy="47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C0E69DB-0615-744A-9422-172B4E441F17}"/>
                    </a:ext>
                  </a:extLst>
                </p14:cNvPr>
                <p14:cNvContentPartPr/>
                <p14:nvPr/>
              </p14:nvContentPartPr>
              <p14:xfrm>
                <a:off x="4676923" y="4584166"/>
                <a:ext cx="44434" cy="84191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C0E69DB-0615-744A-9422-172B4E441F1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661750" y="4568695"/>
                  <a:ext cx="75140" cy="1147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6C15DC5-1DA4-624B-AB62-353EE7FBF5F0}"/>
                    </a:ext>
                  </a:extLst>
                </p14:cNvPr>
                <p14:cNvContentPartPr/>
                <p14:nvPr/>
              </p14:nvContentPartPr>
              <p14:xfrm>
                <a:off x="4785670" y="4522777"/>
                <a:ext cx="17540" cy="168675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6C15DC5-1DA4-624B-AB62-353EE7FBF5F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770636" y="4507279"/>
                  <a:ext cx="47609" cy="199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881F2F0-884B-E640-91B6-22D02A8D040D}"/>
                    </a:ext>
                  </a:extLst>
                </p14:cNvPr>
                <p14:cNvContentPartPr/>
                <p14:nvPr/>
              </p14:nvContentPartPr>
              <p14:xfrm>
                <a:off x="4786255" y="4523946"/>
                <a:ext cx="103777" cy="153181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881F2F0-884B-E640-91B6-22D02A8D040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770814" y="4508844"/>
                  <a:ext cx="133941" cy="1833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6B10A4E-C6F0-124D-BAFD-C7C8FE51E596}"/>
                    </a:ext>
                  </a:extLst>
                </p14:cNvPr>
                <p14:cNvContentPartPr/>
                <p14:nvPr/>
              </p14:nvContentPartPr>
              <p14:xfrm>
                <a:off x="4921019" y="4582120"/>
                <a:ext cx="92669" cy="99685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6B10A4E-C6F0-124D-BAFD-C7C8FE51E59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905875" y="4566645"/>
                  <a:ext cx="123318" cy="1302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0FDB55B-27F3-AF4C-8E32-07251A69DEEA}"/>
                    </a:ext>
                  </a:extLst>
                </p14:cNvPr>
                <p14:cNvContentPartPr/>
                <p14:nvPr/>
              </p14:nvContentPartPr>
              <p14:xfrm>
                <a:off x="5017196" y="4589136"/>
                <a:ext cx="43557" cy="32449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0FDB55B-27F3-AF4C-8E32-07251A69DEE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001844" y="4573993"/>
                  <a:ext cx="73547" cy="63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DA8CDD6-E921-724D-9BF2-1AF5C1A071BE}"/>
                    </a:ext>
                  </a:extLst>
                </p14:cNvPr>
                <p14:cNvContentPartPr/>
                <p14:nvPr/>
              </p14:nvContentPartPr>
              <p14:xfrm>
                <a:off x="5218027" y="4501144"/>
                <a:ext cx="77468" cy="2233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DA8CDD6-E921-724D-9BF2-1AF5C1A071B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202605" y="4485654"/>
                  <a:ext cx="107594" cy="253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C2F87D9-64E8-D74A-803B-7826DAF065D0}"/>
                    </a:ext>
                  </a:extLst>
                </p14:cNvPr>
                <p14:cNvContentPartPr/>
                <p14:nvPr/>
              </p14:nvContentPartPr>
              <p14:xfrm>
                <a:off x="4488955" y="5029678"/>
                <a:ext cx="76883" cy="182707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C2F87D9-64E8-D74A-803B-7826DAF065D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473866" y="5014572"/>
                  <a:ext cx="107421" cy="2129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0BA0888-FD6B-AC45-B783-6286528651CC}"/>
                    </a:ext>
                  </a:extLst>
                </p14:cNvPr>
                <p14:cNvContentPartPr/>
                <p14:nvPr/>
              </p14:nvContentPartPr>
              <p14:xfrm>
                <a:off x="4575777" y="5053356"/>
                <a:ext cx="93546" cy="80099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0BA0888-FD6B-AC45-B783-6286528651C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560666" y="5038270"/>
                  <a:ext cx="123769" cy="110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029FBF4-4FC6-994D-9C86-FB789925898E}"/>
                    </a:ext>
                  </a:extLst>
                </p14:cNvPr>
                <p14:cNvContentPartPr/>
                <p14:nvPr/>
              </p14:nvContentPartPr>
              <p14:xfrm>
                <a:off x="4699433" y="5037278"/>
                <a:ext cx="39465" cy="72206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029FBF4-4FC6-994D-9C86-FB789925898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684006" y="5021754"/>
                  <a:ext cx="69961" cy="102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205DDB1-38A3-5344-AFD7-55105B7064D7}"/>
                    </a:ext>
                  </a:extLst>
                </p14:cNvPr>
                <p14:cNvContentPartPr/>
                <p14:nvPr/>
              </p14:nvContentPartPr>
              <p14:xfrm>
                <a:off x="4768130" y="4933501"/>
                <a:ext cx="26310" cy="1982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205DDB1-38A3-5344-AFD7-55105B7064D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752993" y="4918393"/>
                  <a:ext cx="56945" cy="2284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9B483D9-2DF3-B047-AE36-FEB27A9ACE76}"/>
                    </a:ext>
                  </a:extLst>
                </p14:cNvPr>
                <p14:cNvContentPartPr/>
                <p14:nvPr/>
              </p14:nvContentPartPr>
              <p14:xfrm>
                <a:off x="4731881" y="5013892"/>
                <a:ext cx="76298" cy="14909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9B483D9-2DF3-B047-AE36-FEB27A9ACE7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716765" y="4998628"/>
                  <a:ext cx="106889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C825AFB-FE57-E741-828F-3E2C0BD20E54}"/>
                    </a:ext>
                  </a:extLst>
                </p14:cNvPr>
                <p14:cNvContentPartPr/>
                <p14:nvPr/>
              </p14:nvContentPartPr>
              <p14:xfrm>
                <a:off x="4833028" y="5056864"/>
                <a:ext cx="13155" cy="64313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C825AFB-FE57-E741-828F-3E2C0BD20E5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817680" y="5041328"/>
                  <a:ext cx="44215" cy="95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37B627C-F0A7-ED40-A2C7-C6321A91BDD6}"/>
                    </a:ext>
                  </a:extLst>
                </p14:cNvPr>
                <p14:cNvContentPartPr/>
                <p14:nvPr/>
              </p14:nvContentPartPr>
              <p14:xfrm>
                <a:off x="4836828" y="5000152"/>
                <a:ext cx="292" cy="292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37B627C-F0A7-ED40-A2C7-C6321A91BDD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24272" y="4987596"/>
                  <a:ext cx="25112" cy="25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AD52B69-F94A-3443-829E-E81D8D725EF7}"/>
                    </a:ext>
                  </a:extLst>
                </p14:cNvPr>
                <p14:cNvContentPartPr/>
                <p14:nvPr/>
              </p14:nvContentPartPr>
              <p14:xfrm>
                <a:off x="4888570" y="4922685"/>
                <a:ext cx="9062" cy="169844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AD52B69-F94A-3443-829E-E81D8D725EF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72983" y="4907572"/>
                  <a:ext cx="39873" cy="2004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2A92553-B07D-9641-ACB0-33849116D295}"/>
                    </a:ext>
                  </a:extLst>
                </p14:cNvPr>
                <p14:cNvContentPartPr/>
                <p14:nvPr/>
              </p14:nvContentPartPr>
              <p14:xfrm>
                <a:off x="4855537" y="4996352"/>
                <a:ext cx="60512" cy="14032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2A92553-B07D-9641-ACB0-33849116D29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840049" y="4980881"/>
                  <a:ext cx="91128" cy="446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0944481-F277-1749-B32A-84C5C36466DE}"/>
                    </a:ext>
                  </a:extLst>
                </p14:cNvPr>
                <p14:cNvContentPartPr/>
                <p14:nvPr/>
              </p14:nvContentPartPr>
              <p14:xfrm>
                <a:off x="4962530" y="5048387"/>
                <a:ext cx="6431" cy="78052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0944481-F277-1749-B32A-84C5C36466D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947167" y="5033280"/>
                  <a:ext cx="36800" cy="108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715B135-B787-3B41-B75E-4909979346C6}"/>
                    </a:ext>
                  </a:extLst>
                </p14:cNvPr>
                <p14:cNvContentPartPr/>
                <p14:nvPr/>
              </p14:nvContentPartPr>
              <p14:xfrm>
                <a:off x="4966623" y="4938763"/>
                <a:ext cx="7016" cy="11986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715B135-B787-3B41-B75E-4909979346C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51539" y="4923957"/>
                  <a:ext cx="36483" cy="41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CA65CBA-4BEC-DE4A-B598-69BC3C27EE39}"/>
                    </a:ext>
                  </a:extLst>
                </p14:cNvPr>
                <p14:cNvContentPartPr/>
                <p14:nvPr/>
              </p14:nvContentPartPr>
              <p14:xfrm>
                <a:off x="5004626" y="5015061"/>
                <a:ext cx="39172" cy="103485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CA65CBA-4BEC-DE4A-B598-69BC3C27EE3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989173" y="4999969"/>
                  <a:ext cx="69719" cy="1336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40494A8-229B-E744-A527-3EB4B62F0E2F}"/>
                    </a:ext>
                  </a:extLst>
                </p14:cNvPr>
                <p14:cNvContentPartPr/>
                <p14:nvPr/>
              </p14:nvContentPartPr>
              <p14:xfrm>
                <a:off x="5062215" y="5010384"/>
                <a:ext cx="45019" cy="81853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40494A8-229B-E744-A527-3EB4B62F0E2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046728" y="4995239"/>
                  <a:ext cx="75632" cy="112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C951F2A-4727-DB40-957B-C3673694D47E}"/>
                    </a:ext>
                  </a:extLst>
                </p14:cNvPr>
                <p14:cNvContentPartPr/>
                <p14:nvPr/>
              </p14:nvContentPartPr>
              <p14:xfrm>
                <a:off x="5182070" y="4938763"/>
                <a:ext cx="78637" cy="219833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C951F2A-4727-DB40-957B-C3673694D47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166630" y="4923292"/>
                  <a:ext cx="109158" cy="2504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67A075B-E3CD-DF44-86A6-456D690E61FC}"/>
                    </a:ext>
                  </a:extLst>
                </p14:cNvPr>
                <p14:cNvContentPartPr/>
                <p14:nvPr/>
              </p14:nvContentPartPr>
              <p14:xfrm>
                <a:off x="5202533" y="5045464"/>
                <a:ext cx="70159" cy="28648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67A075B-E3CD-DF44-86A6-456D690E61F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187062" y="5030424"/>
                  <a:ext cx="100381" cy="590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CFF8242-2D35-FB48-8C81-3FAA2D35F666}"/>
                    </a:ext>
                  </a:extLst>
                </p14:cNvPr>
                <p14:cNvContentPartPr/>
                <p14:nvPr/>
              </p14:nvContentPartPr>
              <p14:xfrm>
                <a:off x="5288479" y="4979104"/>
                <a:ext cx="77175" cy="218371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CFF8242-2D35-FB48-8C81-3FAA2D35F66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273333" y="4963969"/>
                  <a:ext cx="107829" cy="249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4E7D01B-16E9-DC4D-8BFC-94F926EDC52F}"/>
                    </a:ext>
                  </a:extLst>
                </p14:cNvPr>
                <p14:cNvContentPartPr/>
                <p14:nvPr/>
              </p14:nvContentPartPr>
              <p14:xfrm>
                <a:off x="5382024" y="5021200"/>
                <a:ext cx="51158" cy="158151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4E7D01B-16E9-DC4D-8BFC-94F926EDC52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366893" y="5006069"/>
                  <a:ext cx="81781" cy="1887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F8A7DD9-871F-244C-9AA4-40333C95C352}"/>
                    </a:ext>
                  </a:extLst>
                </p14:cNvPr>
                <p14:cNvContentPartPr/>
                <p14:nvPr/>
              </p14:nvContentPartPr>
              <p14:xfrm>
                <a:off x="4110971" y="1837137"/>
                <a:ext cx="1548182" cy="3794449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F8A7DD9-871F-244C-9AA4-40333C95C35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090453" y="1816617"/>
                  <a:ext cx="1588857" cy="3835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E25FC31-0CEC-1F42-9063-EE4865DC7224}"/>
                    </a:ext>
                  </a:extLst>
                </p14:cNvPr>
                <p14:cNvContentPartPr/>
                <p14:nvPr/>
              </p14:nvContentPartPr>
              <p14:xfrm>
                <a:off x="7819354" y="2022766"/>
                <a:ext cx="1295609" cy="709194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E25FC31-0CEC-1F42-9063-EE4865DC722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04234" y="2007646"/>
                  <a:ext cx="1326208" cy="739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CC081DC-B4F0-7B4B-8492-3D67717C5F4B}"/>
                    </a:ext>
                  </a:extLst>
                </p14:cNvPr>
                <p14:cNvContentPartPr/>
                <p14:nvPr/>
              </p14:nvContentPartPr>
              <p14:xfrm>
                <a:off x="7837771" y="3308144"/>
                <a:ext cx="1265791" cy="827003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CC081DC-B4F0-7B4B-8492-3D67717C5F4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22651" y="3292669"/>
                  <a:ext cx="1296392" cy="8572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442C465-F40D-1546-87E1-B49A9CD22667}"/>
                    </a:ext>
                  </a:extLst>
                </p14:cNvPr>
                <p14:cNvContentPartPr/>
                <p14:nvPr/>
              </p14:nvContentPartPr>
              <p14:xfrm>
                <a:off x="7845080" y="4572473"/>
                <a:ext cx="1241527" cy="852436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442C465-F40D-1546-87E1-B49A9CD226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29961" y="4556994"/>
                  <a:ext cx="1271764" cy="883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9A1185E-1C57-BE44-BDE4-745381E29628}"/>
                    </a:ext>
                  </a:extLst>
                </p14:cNvPr>
                <p14:cNvContentPartPr/>
                <p14:nvPr/>
              </p14:nvContentPartPr>
              <p14:xfrm>
                <a:off x="8069589" y="1915189"/>
                <a:ext cx="114594" cy="234157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9A1185E-1C57-BE44-BDE4-745381E2962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54501" y="1899699"/>
                  <a:ext cx="145128" cy="264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322C1B7-A264-3E49-AED3-330DA8405B60}"/>
                    </a:ext>
                  </a:extLst>
                </p14:cNvPr>
                <p14:cNvContentPartPr/>
                <p14:nvPr/>
              </p14:nvContentPartPr>
              <p14:xfrm>
                <a:off x="8219847" y="2052877"/>
                <a:ext cx="68698" cy="80099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322C1B7-A264-3E49-AED3-330DA8405B6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04741" y="2037791"/>
                  <a:ext cx="99270" cy="110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675F210-300C-1142-9CEA-F42247B2664D}"/>
                    </a:ext>
                  </a:extLst>
                </p14:cNvPr>
                <p14:cNvContentPartPr/>
                <p14:nvPr/>
              </p14:nvContentPartPr>
              <p14:xfrm>
                <a:off x="8310470" y="2069539"/>
                <a:ext cx="59051" cy="78929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675F210-300C-1142-9CEA-F42247B2664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95347" y="2054402"/>
                  <a:ext cx="89657" cy="1095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78FC1E8-AA6D-0E45-A81D-92DB240463B0}"/>
                    </a:ext>
                  </a:extLst>
                </p14:cNvPr>
                <p14:cNvContentPartPr/>
                <p14:nvPr/>
              </p14:nvContentPartPr>
              <p14:xfrm>
                <a:off x="8423602" y="1969855"/>
                <a:ext cx="18709" cy="179783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78FC1E8-AA6D-0E45-A81D-92DB240463B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08491" y="1954394"/>
                  <a:ext cx="49291" cy="209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C44FC35-0363-D94F-9343-46F589DC1DFA}"/>
                    </a:ext>
                  </a:extLst>
                </p14:cNvPr>
                <p14:cNvContentPartPr/>
                <p14:nvPr/>
              </p14:nvContentPartPr>
              <p14:xfrm>
                <a:off x="8445819" y="2072170"/>
                <a:ext cx="19878" cy="35664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C44FC35-0363-D94F-9343-46F589DC1DF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30556" y="2056834"/>
                  <a:ext cx="49695" cy="65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9ACD8E6-F21E-C648-B991-40A53B93C341}"/>
                    </a:ext>
                  </a:extLst>
                </p14:cNvPr>
                <p14:cNvContentPartPr/>
                <p14:nvPr/>
              </p14:nvContentPartPr>
              <p14:xfrm>
                <a:off x="8463358" y="1997041"/>
                <a:ext cx="47065" cy="71621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9ACD8E6-F21E-C648-B991-40A53B93C34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47909" y="1981565"/>
                  <a:ext cx="77603" cy="102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EB549C2-2889-AF49-8B1B-944261BB6784}"/>
                    </a:ext>
                  </a:extLst>
                </p14:cNvPr>
                <p14:cNvContentPartPr/>
                <p14:nvPr/>
              </p14:nvContentPartPr>
              <p14:xfrm>
                <a:off x="8532348" y="2025982"/>
                <a:ext cx="43850" cy="121902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EB549C2-2889-AF49-8B1B-944261BB678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16893" y="2010520"/>
                  <a:ext cx="74401" cy="1524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DF8D260-8596-2248-935F-769FFC11CA44}"/>
                    </a:ext>
                  </a:extLst>
                </p14:cNvPr>
                <p14:cNvContentPartPr/>
                <p14:nvPr/>
              </p14:nvContentPartPr>
              <p14:xfrm>
                <a:off x="8629402" y="2045276"/>
                <a:ext cx="4385" cy="64313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DF8D260-8596-2248-935F-769FFC11CA4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15235" y="2030101"/>
                  <a:ext cx="32719" cy="95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ECF0D3F-B3D9-0447-9624-C3641E97EC3E}"/>
                    </a:ext>
                  </a:extLst>
                </p14:cNvPr>
                <p14:cNvContentPartPr/>
                <p14:nvPr/>
              </p14:nvContentPartPr>
              <p14:xfrm>
                <a:off x="8628233" y="2046738"/>
                <a:ext cx="43265" cy="18124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ECF0D3F-B3D9-0447-9624-C3641E97EC3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613090" y="2031457"/>
                  <a:ext cx="73911" cy="483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EF09EF8-F5AA-ED47-8571-758368FABA6F}"/>
                    </a:ext>
                  </a:extLst>
                </p14:cNvPr>
                <p14:cNvContentPartPr/>
                <p14:nvPr/>
              </p14:nvContentPartPr>
              <p14:xfrm>
                <a:off x="8823802" y="1966054"/>
                <a:ext cx="111670" cy="159905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EF09EF8-F5AA-ED47-8571-758368FABA6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808312" y="1950928"/>
                  <a:ext cx="142289" cy="190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61C8D28-F4E2-B541-B73D-A9463C445664}"/>
                    </a:ext>
                  </a:extLst>
                </p14:cNvPr>
                <p14:cNvContentPartPr/>
                <p14:nvPr/>
              </p14:nvContentPartPr>
              <p14:xfrm>
                <a:off x="8125424" y="2405135"/>
                <a:ext cx="55543" cy="181537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61C8D28-F4E2-B541-B73D-A9463C4456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110276" y="2390037"/>
                  <a:ext cx="86200" cy="211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BBEB0E0-AE41-8249-8399-895446F72E88}"/>
                    </a:ext>
                  </a:extLst>
                </p14:cNvPr>
                <p14:cNvContentPartPr/>
                <p14:nvPr/>
              </p14:nvContentPartPr>
              <p14:xfrm>
                <a:off x="8206400" y="2429983"/>
                <a:ext cx="33326" cy="76591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BBEB0E0-AE41-8249-8399-895446F72E8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91350" y="2414521"/>
                  <a:ext cx="63427" cy="107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BC5EA28-C3AC-4F40-8FA2-183878121C35}"/>
                    </a:ext>
                  </a:extLst>
                </p14:cNvPr>
                <p14:cNvContentPartPr/>
                <p14:nvPr/>
              </p14:nvContentPartPr>
              <p14:xfrm>
                <a:off x="8294099" y="2463308"/>
                <a:ext cx="2046" cy="32449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BC5EA28-C3AC-4F40-8FA2-183878121C3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79777" y="2448165"/>
                  <a:ext cx="30690" cy="63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05711F3-4367-D441-9168-054B54383ED5}"/>
                    </a:ext>
                  </a:extLst>
                </p14:cNvPr>
                <p14:cNvContentPartPr/>
                <p14:nvPr/>
              </p14:nvContentPartPr>
              <p14:xfrm>
                <a:off x="8302284" y="2439630"/>
                <a:ext cx="25433" cy="16078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05711F3-4367-D441-9168-054B54383ED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286881" y="2424267"/>
                  <a:ext cx="55523" cy="46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2A1A8A9-82CD-E046-BAD8-7C84B7E8D64C}"/>
                    </a:ext>
                  </a:extLst>
                </p14:cNvPr>
                <p14:cNvContentPartPr/>
                <p14:nvPr/>
              </p14:nvContentPartPr>
              <p14:xfrm>
                <a:off x="8387645" y="2329713"/>
                <a:ext cx="10232" cy="155227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2A1A8A9-82CD-E046-BAD8-7C84B7E8D64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72826" y="2314586"/>
                  <a:ext cx="40222" cy="1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A7F6421-B6E1-D345-BB42-4DB1C0580280}"/>
                    </a:ext>
                  </a:extLst>
                </p14:cNvPr>
                <p14:cNvContentPartPr/>
                <p14:nvPr/>
              </p14:nvContentPartPr>
              <p14:xfrm>
                <a:off x="8350227" y="2365085"/>
                <a:ext cx="50281" cy="13155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A7F6421-B6E1-D345-BB42-4DB1C058028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334784" y="2350152"/>
                  <a:ext cx="80809" cy="43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55E3F22-AC1B-C849-B3B7-679A4853B78E}"/>
                    </a:ext>
                  </a:extLst>
                </p14:cNvPr>
                <p14:cNvContentPartPr/>
                <p14:nvPr/>
              </p14:nvContentPartPr>
              <p14:xfrm>
                <a:off x="8439680" y="2432321"/>
                <a:ext cx="6431" cy="62559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55E3F22-AC1B-C849-B3B7-679A4853B78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424317" y="2417221"/>
                  <a:ext cx="36800" cy="93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3CA0DCF-56E6-444D-B83D-8C5EAA862BD6}"/>
                    </a:ext>
                  </a:extLst>
                </p14:cNvPr>
                <p14:cNvContentPartPr/>
                <p14:nvPr/>
              </p14:nvContentPartPr>
              <p14:xfrm>
                <a:off x="8502238" y="2334683"/>
                <a:ext cx="4385" cy="139442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3CA0DCF-56E6-444D-B83D-8C5EAA862BD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87734" y="2319550"/>
                  <a:ext cx="32719" cy="170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A1E46C7-116B-D54D-B321-33073D24651C}"/>
                    </a:ext>
                  </a:extLst>
                </p14:cNvPr>
                <p14:cNvContentPartPr/>
                <p14:nvPr/>
              </p14:nvContentPartPr>
              <p14:xfrm>
                <a:off x="8474175" y="2345499"/>
                <a:ext cx="66359" cy="21925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A1E46C7-116B-D54D-B321-33073D24651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59028" y="2330403"/>
                  <a:ext cx="97014" cy="52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5E915C7-18D9-4949-B993-74CD816D351F}"/>
                    </a:ext>
                  </a:extLst>
                </p14:cNvPr>
                <p14:cNvContentPartPr/>
                <p14:nvPr/>
              </p14:nvContentPartPr>
              <p14:xfrm>
                <a:off x="8539364" y="2438168"/>
                <a:ext cx="9355" cy="62851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5E915C7-18D9-4949-B993-74CD816D351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523892" y="2423084"/>
                  <a:ext cx="39939" cy="93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9D04B7D-1DD4-5B47-B19B-673F54D43A85}"/>
                    </a:ext>
                  </a:extLst>
                </p14:cNvPr>
                <p14:cNvContentPartPr/>
                <p14:nvPr/>
              </p14:nvContentPartPr>
              <p14:xfrm>
                <a:off x="8579706" y="2430860"/>
                <a:ext cx="61389" cy="79514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9D04B7D-1DD4-5B47-B19B-673F54D43A8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64269" y="2415389"/>
                  <a:ext cx="91904" cy="110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F3D8F0C-D7B7-5A43-932B-CB24534A45C5}"/>
                    </a:ext>
                  </a:extLst>
                </p14:cNvPr>
                <p14:cNvContentPartPr/>
                <p14:nvPr/>
              </p14:nvContentPartPr>
              <p14:xfrm>
                <a:off x="8657466" y="2426183"/>
                <a:ext cx="47942" cy="65774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F3D8F0C-D7B7-5A43-932B-CB24534A45C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42326" y="2411087"/>
                  <a:ext cx="78582" cy="959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3F445FD-6B0F-624D-A2D4-C1E94A7090C6}"/>
                    </a:ext>
                  </a:extLst>
                </p14:cNvPr>
                <p14:cNvContentPartPr/>
                <p14:nvPr/>
              </p14:nvContentPartPr>
              <p14:xfrm>
                <a:off x="8798077" y="2346961"/>
                <a:ext cx="73375" cy="216909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3F445FD-6B0F-624D-A2D4-C1E94A7090C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782970" y="2331828"/>
                  <a:ext cx="103948" cy="247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996D918-DADB-4146-B9E8-16AE1D2B234C}"/>
                    </a:ext>
                  </a:extLst>
                </p14:cNvPr>
                <p14:cNvContentPartPr/>
                <p14:nvPr/>
              </p14:nvContentPartPr>
              <p14:xfrm>
                <a:off x="8805385" y="2443430"/>
                <a:ext cx="80391" cy="14909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996D918-DADB-4146-B9E8-16AE1D2B234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89953" y="2428166"/>
                  <a:ext cx="110538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B32A222-8DA3-9343-A4BB-390F40C46CA2}"/>
                    </a:ext>
                  </a:extLst>
                </p14:cNvPr>
                <p14:cNvContentPartPr/>
                <p14:nvPr/>
              </p14:nvContentPartPr>
              <p14:xfrm>
                <a:off x="8903608" y="2366839"/>
                <a:ext cx="63436" cy="191184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B32A222-8DA3-9343-A4BB-390F40C46CA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88555" y="2351717"/>
                  <a:ext cx="93541" cy="221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6731314-62B7-5241-94A9-A404C2D53574}"/>
                    </a:ext>
                  </a:extLst>
                </p14:cNvPr>
                <p14:cNvContentPartPr/>
                <p14:nvPr/>
              </p14:nvContentPartPr>
              <p14:xfrm>
                <a:off x="8974937" y="2381164"/>
                <a:ext cx="37126" cy="127164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6731314-62B7-5241-94A9-A404C2D5357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59438" y="2365718"/>
                  <a:ext cx="67764" cy="157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D5B60AC-E8B8-1846-AAF5-3A2E91365514}"/>
                    </a:ext>
                  </a:extLst>
                </p14:cNvPr>
                <p14:cNvContentPartPr/>
                <p14:nvPr/>
              </p14:nvContentPartPr>
              <p14:xfrm>
                <a:off x="8975229" y="2520898"/>
                <a:ext cx="30695" cy="6431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D5B60AC-E8B8-1846-AAF5-3A2E9136551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60238" y="2505892"/>
                  <a:ext cx="60676" cy="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C33FCBA-F4CF-A445-A469-E88138A6E01C}"/>
                    </a:ext>
                  </a:extLst>
                </p14:cNvPr>
                <p14:cNvContentPartPr/>
                <p14:nvPr/>
              </p14:nvContentPartPr>
              <p14:xfrm>
                <a:off x="8093268" y="3174841"/>
                <a:ext cx="102608" cy="232987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C33FCBA-F4CF-A445-A469-E88138A6E01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77787" y="3159357"/>
                  <a:ext cx="133210" cy="263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F1060DE-70E8-794A-B593-57000985691E}"/>
                    </a:ext>
                  </a:extLst>
                </p14:cNvPr>
                <p14:cNvContentPartPr/>
                <p14:nvPr/>
              </p14:nvContentPartPr>
              <p14:xfrm>
                <a:off x="8213708" y="3286803"/>
                <a:ext cx="11693" cy="74252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F1060DE-70E8-794A-B593-57000985691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97996" y="3271304"/>
                  <a:ext cx="42753" cy="1048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68D50F3-7666-604D-B646-91929AC05302}"/>
                    </a:ext>
                  </a:extLst>
                </p14:cNvPr>
                <p14:cNvContentPartPr/>
                <p14:nvPr/>
              </p14:nvContentPartPr>
              <p14:xfrm>
                <a:off x="8220724" y="3285926"/>
                <a:ext cx="58466" cy="8185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68D50F3-7666-604D-B646-91929AC0530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205566" y="3270979"/>
                  <a:ext cx="89143" cy="384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3EE1F6B-1B1D-074B-8166-6810571AC047}"/>
                    </a:ext>
                  </a:extLst>
                </p14:cNvPr>
                <p14:cNvContentPartPr/>
                <p14:nvPr/>
              </p14:nvContentPartPr>
              <p14:xfrm>
                <a:off x="8308423" y="3281834"/>
                <a:ext cx="45019" cy="76591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3EE1F6B-1B1D-074B-8166-6810571AC04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93297" y="3266372"/>
                  <a:ext cx="75632" cy="106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75EF662-D456-2449-9907-A16CCA363406}"/>
                    </a:ext>
                  </a:extLst>
                </p14:cNvPr>
                <p14:cNvContentPartPr/>
                <p14:nvPr/>
              </p14:nvContentPartPr>
              <p14:xfrm>
                <a:off x="8422725" y="3195304"/>
                <a:ext cx="19878" cy="161951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75EF662-D456-2449-9907-A16CCA36340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07545" y="3180189"/>
                  <a:ext cx="50599" cy="1925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C5C22FA-8508-8841-B647-DD812168C280}"/>
                    </a:ext>
                  </a:extLst>
                </p14:cNvPr>
                <p14:cNvContentPartPr/>
                <p14:nvPr/>
              </p14:nvContentPartPr>
              <p14:xfrm>
                <a:off x="8437049" y="3222198"/>
                <a:ext cx="68405" cy="110209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C5C22FA-8508-8841-B647-DD812168C28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21568" y="3206762"/>
                  <a:ext cx="99007" cy="140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3CA8370-BC0C-F344-82B1-5FF79703B52D}"/>
                    </a:ext>
                  </a:extLst>
                </p14:cNvPr>
                <p14:cNvContentPartPr/>
                <p14:nvPr/>
              </p14:nvContentPartPr>
              <p14:xfrm>
                <a:off x="8525917" y="3253478"/>
                <a:ext cx="141488" cy="124825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3CA8370-BC0C-F344-82B1-5FF79703B52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10796" y="3238010"/>
                  <a:ext cx="172090" cy="1550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6D9239C-FDCB-B445-8D12-1ABAD72A5200}"/>
                    </a:ext>
                  </a:extLst>
                </p14:cNvPr>
                <p14:cNvContentPartPr/>
                <p14:nvPr/>
              </p14:nvContentPartPr>
              <p14:xfrm>
                <a:off x="8788138" y="3157301"/>
                <a:ext cx="90038" cy="175691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6D9239C-FDCB-B445-8D12-1ABAD72A520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73012" y="3142180"/>
                  <a:ext cx="120651" cy="2062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A306C9F-A32D-2446-9FBC-9763917915D5}"/>
                    </a:ext>
                  </a:extLst>
                </p14:cNvPr>
                <p14:cNvContentPartPr/>
                <p14:nvPr/>
              </p14:nvContentPartPr>
              <p14:xfrm>
                <a:off x="8841342" y="3339715"/>
                <a:ext cx="69575" cy="7893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A306C9F-A32D-2446-9FBC-9763917915D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25921" y="3324647"/>
                  <a:ext cx="99700" cy="383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41A7C0D-430B-F843-AFF6-EF9550C47349}"/>
                    </a:ext>
                  </a:extLst>
                </p14:cNvPr>
                <p14:cNvContentPartPr/>
                <p14:nvPr/>
              </p14:nvContentPartPr>
              <p14:xfrm>
                <a:off x="8090052" y="3671218"/>
                <a:ext cx="74544" cy="175691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41A7C0D-430B-F843-AFF6-EF9550C4734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074567" y="3656097"/>
                  <a:ext cx="105154" cy="2062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83BA8E9-AE42-C748-A8C0-3C2B01D1BBBB}"/>
                    </a:ext>
                  </a:extLst>
                </p14:cNvPr>
                <p14:cNvContentPartPr/>
                <p14:nvPr/>
              </p14:nvContentPartPr>
              <p14:xfrm>
                <a:off x="8177752" y="3694312"/>
                <a:ext cx="69575" cy="79222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83BA8E9-AE42-C748-A8C0-3C2B01D1BBB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162331" y="3679188"/>
                  <a:ext cx="99700" cy="109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F956AF5-5DA4-2F43-8D5A-C47072321ED3}"/>
                    </a:ext>
                  </a:extLst>
                </p14:cNvPr>
                <p14:cNvContentPartPr/>
                <p14:nvPr/>
              </p14:nvContentPartPr>
              <p14:xfrm>
                <a:off x="8278313" y="3711560"/>
                <a:ext cx="5847" cy="58758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F956AF5-5DA4-2F43-8D5A-C47072321ED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62965" y="3696059"/>
                  <a:ext cx="36909" cy="89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9670826-54A1-E649-A756-5AB2F0E19704}"/>
                    </a:ext>
                  </a:extLst>
                </p14:cNvPr>
                <p14:cNvContentPartPr/>
                <p14:nvPr/>
              </p14:nvContentPartPr>
              <p14:xfrm>
                <a:off x="8295853" y="3709806"/>
                <a:ext cx="292" cy="292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9670826-54A1-E649-A756-5AB2F0E1970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283589" y="3697250"/>
                  <a:ext cx="25112" cy="25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C8C53A3-35CC-1140-9369-07EA016B2434}"/>
                    </a:ext>
                  </a:extLst>
                </p14:cNvPr>
                <p14:cNvContentPartPr/>
                <p14:nvPr/>
              </p14:nvContentPartPr>
              <p14:xfrm>
                <a:off x="8363966" y="3606905"/>
                <a:ext cx="14909" cy="1555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C8C53A3-35CC-1140-9369-07EA016B243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49057" y="3591785"/>
                  <a:ext cx="44727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ECE09E1-7E6F-0D44-91B1-A434DF2126AD}"/>
                    </a:ext>
                  </a:extLst>
                </p14:cNvPr>
                <p14:cNvContentPartPr/>
                <p14:nvPr/>
              </p14:nvContentPartPr>
              <p14:xfrm>
                <a:off x="8337656" y="3654263"/>
                <a:ext cx="78052" cy="16663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ECE09E1-7E6F-0D44-91B1-A434DF2126A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22549" y="3638687"/>
                  <a:ext cx="108266" cy="47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7AC8B96-CED9-E24E-A363-90FD1628E7A2}"/>
                    </a:ext>
                  </a:extLst>
                </p14:cNvPr>
                <p14:cNvContentPartPr/>
                <p14:nvPr/>
              </p14:nvContentPartPr>
              <p14:xfrm>
                <a:off x="8429740" y="3691681"/>
                <a:ext cx="7601" cy="38003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7AC8B96-CED9-E24E-A363-90FD1628E7A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414176" y="3676480"/>
                  <a:ext cx="38367" cy="68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01B4A93-B738-1E44-9E37-7AC0CEC33169}"/>
                    </a:ext>
                  </a:extLst>
                </p14:cNvPr>
                <p14:cNvContentPartPr/>
                <p14:nvPr/>
              </p14:nvContentPartPr>
              <p14:xfrm>
                <a:off x="8413955" y="3724422"/>
                <a:ext cx="13447" cy="16078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01B4A93-B738-1E44-9E37-7AC0CEC3316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98739" y="3709059"/>
                  <a:ext cx="43172" cy="46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9F60047-C6E0-1F4E-A37F-3B2C88133F6B}"/>
                    </a:ext>
                  </a:extLst>
                </p14:cNvPr>
                <p14:cNvContentPartPr/>
                <p14:nvPr/>
              </p14:nvContentPartPr>
              <p14:xfrm>
                <a:off x="8450496" y="3611290"/>
                <a:ext cx="9939" cy="142657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9F60047-C6E0-1F4E-A37F-3B2C88133F6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435233" y="3595799"/>
                  <a:ext cx="39756" cy="1732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7D5132B-F9F6-C74B-8B1C-11F26CAEC91D}"/>
                    </a:ext>
                  </a:extLst>
                </p14:cNvPr>
                <p14:cNvContentPartPr/>
                <p14:nvPr/>
              </p14:nvContentPartPr>
              <p14:xfrm>
                <a:off x="8432956" y="3644908"/>
                <a:ext cx="61389" cy="18124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7D5132B-F9F6-C74B-8B1C-11F26CAEC91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417428" y="3629982"/>
                  <a:ext cx="92084" cy="483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EDC2E27-1292-C34E-BA40-F32EEE59AB5B}"/>
                    </a:ext>
                  </a:extLst>
                </p14:cNvPr>
                <p14:cNvContentPartPr/>
                <p14:nvPr/>
              </p14:nvContentPartPr>
              <p14:xfrm>
                <a:off x="8508377" y="3703374"/>
                <a:ext cx="3508" cy="50865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EDC2E27-1292-C34E-BA40-F32EEE59AB5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493643" y="3688223"/>
                  <a:ext cx="33326" cy="815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B74E530-83AF-C540-87B1-E1C333B4D1B1}"/>
                    </a:ext>
                  </a:extLst>
                </p14:cNvPr>
                <p14:cNvContentPartPr/>
                <p14:nvPr/>
              </p14:nvContentPartPr>
              <p14:xfrm>
                <a:off x="8516855" y="3661863"/>
                <a:ext cx="585" cy="2923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B74E530-83AF-C540-87B1-E1C333B4D1B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04277" y="3646152"/>
                  <a:ext cx="25448" cy="33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CE45343-AE7B-C246-8592-67282CC710F7}"/>
                    </a:ext>
                  </a:extLst>
                </p14:cNvPr>
                <p14:cNvContentPartPr/>
                <p14:nvPr/>
              </p14:nvContentPartPr>
              <p14:xfrm>
                <a:off x="8540534" y="3683788"/>
                <a:ext cx="41511" cy="80391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CE45343-AE7B-C246-8592-67282CC710F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525504" y="3668715"/>
                  <a:ext cx="71929" cy="110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F46E90F-5353-0547-9610-FF9A7FFC6D50}"/>
                    </a:ext>
                  </a:extLst>
                </p14:cNvPr>
                <p14:cNvContentPartPr/>
                <p14:nvPr/>
              </p14:nvContentPartPr>
              <p14:xfrm>
                <a:off x="8616540" y="3667710"/>
                <a:ext cx="50281" cy="80099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F46E90F-5353-0547-9610-FF9A7FFC6D5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601456" y="3652265"/>
                  <a:ext cx="80809" cy="110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1C16866-ADC3-5645-BE31-07C37D3C24FD}"/>
                    </a:ext>
                  </a:extLst>
                </p14:cNvPr>
                <p14:cNvContentPartPr/>
                <p14:nvPr/>
              </p14:nvContentPartPr>
              <p14:xfrm>
                <a:off x="8705993" y="3598720"/>
                <a:ext cx="100562" cy="22831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1C16866-ADC3-5645-BE31-07C37D3C24F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690494" y="3583235"/>
                  <a:ext cx="131199" cy="258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31468D0-EBD7-9A4F-AEC7-20B882418777}"/>
                    </a:ext>
                  </a:extLst>
                </p14:cNvPr>
                <p14:cNvContentPartPr/>
                <p14:nvPr/>
              </p14:nvContentPartPr>
              <p14:xfrm>
                <a:off x="8736395" y="3694312"/>
                <a:ext cx="82145" cy="24848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31468D0-EBD7-9A4F-AEC7-20B88241877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721263" y="3679187"/>
                  <a:ext cx="112769" cy="55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04AA720-694F-C245-A213-487D901C8916}"/>
                    </a:ext>
                  </a:extLst>
                </p14:cNvPr>
                <p14:cNvContentPartPr/>
                <p14:nvPr/>
              </p14:nvContentPartPr>
              <p14:xfrm>
                <a:off x="8829356" y="3631753"/>
                <a:ext cx="66359" cy="187676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04AA720-694F-C245-A213-487D901C891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814209" y="3616293"/>
                  <a:ext cx="97014" cy="2178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6701474-0023-E246-9945-9D530847F927}"/>
                    </a:ext>
                  </a:extLst>
                </p14:cNvPr>
                <p14:cNvContentPartPr/>
                <p14:nvPr/>
              </p14:nvContentPartPr>
              <p14:xfrm>
                <a:off x="8922902" y="3672972"/>
                <a:ext cx="53204" cy="159905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6701474-0023-E246-9945-9D530847F92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907804" y="3657846"/>
                  <a:ext cx="83760" cy="190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7B81B07-6C75-A64A-8318-0DD26059E034}"/>
                    </a:ext>
                  </a:extLst>
                </p14:cNvPr>
                <p14:cNvContentPartPr/>
                <p14:nvPr/>
              </p14:nvContentPartPr>
              <p14:xfrm>
                <a:off x="8028663" y="4485066"/>
                <a:ext cx="110501" cy="194107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7B81B07-6C75-A64A-8318-0DD26059E03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013546" y="4469941"/>
                  <a:ext cx="141096" cy="224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EDFED07-327B-4049-A7AF-1FA6AFCB9D95}"/>
                    </a:ext>
                  </a:extLst>
                </p14:cNvPr>
                <p14:cNvContentPartPr/>
                <p14:nvPr/>
              </p14:nvContentPartPr>
              <p14:xfrm>
                <a:off x="8166058" y="4626846"/>
                <a:ext cx="2923" cy="62559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EDFED07-327B-4049-A7AF-1FA6AFCB9D9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150712" y="4611386"/>
                  <a:ext cx="33980" cy="93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4C89214-2052-E849-BC4A-BCEC4641D479}"/>
                    </a:ext>
                  </a:extLst>
                </p14:cNvPr>
                <p14:cNvContentPartPr/>
                <p14:nvPr/>
              </p14:nvContentPartPr>
              <p14:xfrm>
                <a:off x="8168982" y="4576565"/>
                <a:ext cx="61682" cy="175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4C89214-2052-E849-BC4A-BCEC4641D47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153832" y="4561531"/>
                  <a:ext cx="92343" cy="47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5DCB865-237B-F04B-AFB1-12AE2E332567}"/>
                    </a:ext>
                  </a:extLst>
                </p14:cNvPr>
                <p14:cNvContentPartPr/>
                <p14:nvPr/>
              </p14:nvContentPartPr>
              <p14:xfrm>
                <a:off x="8237972" y="4584166"/>
                <a:ext cx="44434" cy="84191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5DCB865-237B-F04B-AFB1-12AE2E33256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222799" y="4568695"/>
                  <a:ext cx="75140" cy="1147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6EF6570-1C21-F641-AEAE-862CD459360D}"/>
                    </a:ext>
                  </a:extLst>
                </p14:cNvPr>
                <p14:cNvContentPartPr/>
                <p14:nvPr/>
              </p14:nvContentPartPr>
              <p14:xfrm>
                <a:off x="8346719" y="4522777"/>
                <a:ext cx="17540" cy="168675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6EF6570-1C21-F641-AEAE-862CD459360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331685" y="4507279"/>
                  <a:ext cx="47609" cy="199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EDEBE98-71BC-9A42-B362-2FDA67259140}"/>
                    </a:ext>
                  </a:extLst>
                </p14:cNvPr>
                <p14:cNvContentPartPr/>
                <p14:nvPr/>
              </p14:nvContentPartPr>
              <p14:xfrm>
                <a:off x="8347303" y="4523946"/>
                <a:ext cx="103777" cy="153181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EDEBE98-71BC-9A42-B362-2FDA6725914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331862" y="4508844"/>
                  <a:ext cx="133941" cy="1833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B915E7B-037C-2C4F-99C1-4FD3FB5C6A29}"/>
                    </a:ext>
                  </a:extLst>
                </p14:cNvPr>
                <p14:cNvContentPartPr/>
                <p14:nvPr/>
              </p14:nvContentPartPr>
              <p14:xfrm>
                <a:off x="8482068" y="4582120"/>
                <a:ext cx="92669" cy="99685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B915E7B-037C-2C4F-99C1-4FD3FB5C6A2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466924" y="4566645"/>
                  <a:ext cx="123318" cy="1302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56A4A4D-01B3-6B49-BDB4-D5EFE7C4851E}"/>
                    </a:ext>
                  </a:extLst>
                </p14:cNvPr>
                <p14:cNvContentPartPr/>
                <p14:nvPr/>
              </p14:nvContentPartPr>
              <p14:xfrm>
                <a:off x="8578244" y="4589136"/>
                <a:ext cx="43557" cy="32449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56A4A4D-01B3-6B49-BDB4-D5EFE7C4851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562892" y="4573993"/>
                  <a:ext cx="73547" cy="63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60E21B6-A548-BD49-AA2B-501CB656548C}"/>
                    </a:ext>
                  </a:extLst>
                </p14:cNvPr>
                <p14:cNvContentPartPr/>
                <p14:nvPr/>
              </p14:nvContentPartPr>
              <p14:xfrm>
                <a:off x="8779075" y="4501144"/>
                <a:ext cx="77468" cy="2233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60E21B6-A548-BD49-AA2B-501CB656548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763653" y="4485654"/>
                  <a:ext cx="107594" cy="253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7424F93-C791-D948-AB7E-068B67FBCC14}"/>
                    </a:ext>
                  </a:extLst>
                </p14:cNvPr>
                <p14:cNvContentPartPr/>
                <p14:nvPr/>
              </p14:nvContentPartPr>
              <p14:xfrm>
                <a:off x="8050003" y="5029678"/>
                <a:ext cx="76883" cy="182707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7424F93-C791-D948-AB7E-068B67FBCC1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034914" y="5014572"/>
                  <a:ext cx="107421" cy="2129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987EF85-814D-0E42-87D2-42C749E7072D}"/>
                    </a:ext>
                  </a:extLst>
                </p14:cNvPr>
                <p14:cNvContentPartPr/>
                <p14:nvPr/>
              </p14:nvContentPartPr>
              <p14:xfrm>
                <a:off x="8136825" y="5053356"/>
                <a:ext cx="93546" cy="80099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987EF85-814D-0E42-87D2-42C749E7072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121714" y="5038270"/>
                  <a:ext cx="123769" cy="110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7A6CB25-2683-A541-84E0-2BC35A24EA33}"/>
                    </a:ext>
                  </a:extLst>
                </p14:cNvPr>
                <p14:cNvContentPartPr/>
                <p14:nvPr/>
              </p14:nvContentPartPr>
              <p14:xfrm>
                <a:off x="8260481" y="5037278"/>
                <a:ext cx="39465" cy="72206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7A6CB25-2683-A541-84E0-2BC35A24EA3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245054" y="5021754"/>
                  <a:ext cx="69961" cy="102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CED924D-8255-9446-A3C5-6AEC917B93D8}"/>
                    </a:ext>
                  </a:extLst>
                </p14:cNvPr>
                <p14:cNvContentPartPr/>
                <p14:nvPr/>
              </p14:nvContentPartPr>
              <p14:xfrm>
                <a:off x="8329179" y="4933501"/>
                <a:ext cx="26310" cy="1982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CED924D-8255-9446-A3C5-6AEC917B93D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314042" y="4918393"/>
                  <a:ext cx="56945" cy="2284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4EFB57C-521D-674D-AE48-30762CC25443}"/>
                    </a:ext>
                  </a:extLst>
                </p14:cNvPr>
                <p14:cNvContentPartPr/>
                <p14:nvPr/>
              </p14:nvContentPartPr>
              <p14:xfrm>
                <a:off x="8292930" y="5013892"/>
                <a:ext cx="76298" cy="14909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4EFB57C-521D-674D-AE48-30762CC2544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277814" y="4998628"/>
                  <a:ext cx="106889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2EADEEC-23E8-244C-B2FB-F91A9C1FCF0F}"/>
                    </a:ext>
                  </a:extLst>
                </p14:cNvPr>
                <p14:cNvContentPartPr/>
                <p14:nvPr/>
              </p14:nvContentPartPr>
              <p14:xfrm>
                <a:off x="8394076" y="5056864"/>
                <a:ext cx="13155" cy="64313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2EADEEC-23E8-244C-B2FB-F91A9C1FCF0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378728" y="5041328"/>
                  <a:ext cx="44215" cy="95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1245EC9-667B-A24E-8B21-07FC655E45BB}"/>
                    </a:ext>
                  </a:extLst>
                </p14:cNvPr>
                <p14:cNvContentPartPr/>
                <p14:nvPr/>
              </p14:nvContentPartPr>
              <p14:xfrm>
                <a:off x="8397876" y="5000152"/>
                <a:ext cx="292" cy="292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1245EC9-667B-A24E-8B21-07FC655E45B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85320" y="4987596"/>
                  <a:ext cx="25112" cy="25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EBFABCA-7A64-6642-9C11-137830E147C6}"/>
                    </a:ext>
                  </a:extLst>
                </p14:cNvPr>
                <p14:cNvContentPartPr/>
                <p14:nvPr/>
              </p14:nvContentPartPr>
              <p14:xfrm>
                <a:off x="8449619" y="4922685"/>
                <a:ext cx="9062" cy="169844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EBFABCA-7A64-6642-9C11-137830E147C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34032" y="4907572"/>
                  <a:ext cx="39873" cy="2004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1170A7F-2952-4548-AFDF-0E580E718387}"/>
                    </a:ext>
                  </a:extLst>
                </p14:cNvPr>
                <p14:cNvContentPartPr/>
                <p14:nvPr/>
              </p14:nvContentPartPr>
              <p14:xfrm>
                <a:off x="8416586" y="4996352"/>
                <a:ext cx="60512" cy="14032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1170A7F-2952-4548-AFDF-0E580E71838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401098" y="4980881"/>
                  <a:ext cx="91128" cy="446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9350B0C-C536-C64A-8D02-6B332EC86A67}"/>
                    </a:ext>
                  </a:extLst>
                </p14:cNvPr>
                <p14:cNvContentPartPr/>
                <p14:nvPr/>
              </p14:nvContentPartPr>
              <p14:xfrm>
                <a:off x="8523579" y="5048387"/>
                <a:ext cx="6431" cy="78052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9350B0C-C536-C64A-8D02-6B332EC86A6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08216" y="5033280"/>
                  <a:ext cx="36800" cy="108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02705F1-0BD4-294D-8707-4F716450FFC5}"/>
                    </a:ext>
                  </a:extLst>
                </p14:cNvPr>
                <p14:cNvContentPartPr/>
                <p14:nvPr/>
              </p14:nvContentPartPr>
              <p14:xfrm>
                <a:off x="8527671" y="4938763"/>
                <a:ext cx="7016" cy="11986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02705F1-0BD4-294D-8707-4F716450FFC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12587" y="4923957"/>
                  <a:ext cx="36483" cy="41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EBEAA2E-372C-374B-BEFB-29BA08B7C3A8}"/>
                    </a:ext>
                  </a:extLst>
                </p14:cNvPr>
                <p14:cNvContentPartPr/>
                <p14:nvPr/>
              </p14:nvContentPartPr>
              <p14:xfrm>
                <a:off x="8565674" y="5015061"/>
                <a:ext cx="39172" cy="103485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EBEAA2E-372C-374B-BEFB-29BA08B7C3A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50221" y="4999969"/>
                  <a:ext cx="69719" cy="1336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7F76EB9E-B279-894E-9388-95A88618A938}"/>
                    </a:ext>
                  </a:extLst>
                </p14:cNvPr>
                <p14:cNvContentPartPr/>
                <p14:nvPr/>
              </p14:nvContentPartPr>
              <p14:xfrm>
                <a:off x="8623263" y="5010384"/>
                <a:ext cx="45019" cy="81853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F76EB9E-B279-894E-9388-95A88618A93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07776" y="4995239"/>
                  <a:ext cx="75632" cy="112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1E646E1-8F09-7742-91D4-427BCB721C8A}"/>
                    </a:ext>
                  </a:extLst>
                </p14:cNvPr>
                <p14:cNvContentPartPr/>
                <p14:nvPr/>
              </p14:nvContentPartPr>
              <p14:xfrm>
                <a:off x="8743119" y="4938763"/>
                <a:ext cx="78637" cy="219833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1E646E1-8F09-7742-91D4-427BCB721C8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727679" y="4923292"/>
                  <a:ext cx="109158" cy="2504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1AFD6F5-D4C8-AA4A-B041-CED5529189D8}"/>
                    </a:ext>
                  </a:extLst>
                </p14:cNvPr>
                <p14:cNvContentPartPr/>
                <p14:nvPr/>
              </p14:nvContentPartPr>
              <p14:xfrm>
                <a:off x="8763582" y="5045463"/>
                <a:ext cx="70159" cy="28648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1AFD6F5-D4C8-AA4A-B041-CED5529189D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748111" y="5030423"/>
                  <a:ext cx="100381" cy="590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82EC429-5BF1-F84A-B41A-8471565F66ED}"/>
                    </a:ext>
                  </a:extLst>
                </p14:cNvPr>
                <p14:cNvContentPartPr/>
                <p14:nvPr/>
              </p14:nvContentPartPr>
              <p14:xfrm>
                <a:off x="8849527" y="4979104"/>
                <a:ext cx="77175" cy="218371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82EC429-5BF1-F84A-B41A-8471565F66E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834381" y="4963969"/>
                  <a:ext cx="107829" cy="249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C091DB0-1E80-E445-AD52-254ED3CD7C38}"/>
                    </a:ext>
                  </a:extLst>
                </p14:cNvPr>
                <p14:cNvContentPartPr/>
                <p14:nvPr/>
              </p14:nvContentPartPr>
              <p14:xfrm>
                <a:off x="8943073" y="5021200"/>
                <a:ext cx="51158" cy="158151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C091DB0-1E80-E445-AD52-254ED3CD7C3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927942" y="5006069"/>
                  <a:ext cx="81781" cy="1887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1D5C470-64A5-4047-88BF-65EC2B547D72}"/>
                    </a:ext>
                  </a:extLst>
                </p14:cNvPr>
                <p14:cNvContentPartPr/>
                <p14:nvPr/>
              </p14:nvContentPartPr>
              <p14:xfrm>
                <a:off x="7672020" y="1837137"/>
                <a:ext cx="1548182" cy="3794449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1D5C470-64A5-4047-88BF-65EC2B547D7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51502" y="1816617"/>
                  <a:ext cx="1588857" cy="383549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DDF22F6E-8B87-C140-8EC0-0DA64CC7AB8F}"/>
                  </a:ext>
                </a:extLst>
              </p14:cNvPr>
              <p14:cNvContentPartPr/>
              <p14:nvPr/>
            </p14:nvContentPartPr>
            <p14:xfrm>
              <a:off x="2494366" y="2403150"/>
              <a:ext cx="239400" cy="23220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DDF22F6E-8B87-C140-8EC0-0DA64CC7AB8F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2478886" y="2388030"/>
                <a:ext cx="2700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5C473636-355E-274A-92AA-1C251C828C79}"/>
                  </a:ext>
                </a:extLst>
              </p14:cNvPr>
              <p14:cNvContentPartPr/>
              <p14:nvPr/>
            </p14:nvContentPartPr>
            <p14:xfrm>
              <a:off x="2640886" y="2517270"/>
              <a:ext cx="38520" cy="774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5C473636-355E-274A-92AA-1C251C828C79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2625406" y="2502150"/>
                <a:ext cx="687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2825F7CD-1171-5743-8BDC-0F774EE2AAB9}"/>
                  </a:ext>
                </a:extLst>
              </p14:cNvPr>
              <p14:cNvContentPartPr/>
              <p14:nvPr/>
            </p14:nvContentPartPr>
            <p14:xfrm>
              <a:off x="2739526" y="2514750"/>
              <a:ext cx="66600" cy="9756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2825F7CD-1171-5743-8BDC-0F774EE2AAB9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2724046" y="2499630"/>
                <a:ext cx="972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18C82B1D-B0B1-B14C-8E39-698AB642B9DA}"/>
                  </a:ext>
                </a:extLst>
              </p14:cNvPr>
              <p14:cNvContentPartPr/>
              <p14:nvPr/>
            </p14:nvContentPartPr>
            <p14:xfrm>
              <a:off x="2850046" y="2514750"/>
              <a:ext cx="32760" cy="1011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18C82B1D-B0B1-B14C-8E39-698AB642B9DA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2834566" y="2499630"/>
                <a:ext cx="633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0A25231E-3D22-4A4A-ACFC-F162F37004E9}"/>
                  </a:ext>
                </a:extLst>
              </p14:cNvPr>
              <p14:cNvContentPartPr/>
              <p14:nvPr/>
            </p14:nvContentPartPr>
            <p14:xfrm>
              <a:off x="2917366" y="2534910"/>
              <a:ext cx="36720" cy="6552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0A25231E-3D22-4A4A-ACFC-F162F37004E9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2902246" y="2519430"/>
                <a:ext cx="6732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F9881484-6059-574A-BF66-BAE8C11A8E29}"/>
                  </a:ext>
                </a:extLst>
              </p14:cNvPr>
              <p14:cNvContentPartPr/>
              <p14:nvPr/>
            </p14:nvContentPartPr>
            <p14:xfrm>
              <a:off x="3013486" y="2530590"/>
              <a:ext cx="79200" cy="7128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F9881484-6059-574A-BF66-BAE8C11A8E29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2998366" y="2515470"/>
                <a:ext cx="1094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C67214E0-3C92-9A49-BB06-9C6DF5D37A01}"/>
                  </a:ext>
                </a:extLst>
              </p14:cNvPr>
              <p14:cNvContentPartPr/>
              <p14:nvPr/>
            </p14:nvContentPartPr>
            <p14:xfrm>
              <a:off x="3142726" y="2529510"/>
              <a:ext cx="88920" cy="8532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C67214E0-3C92-9A49-BB06-9C6DF5D37A01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3127246" y="2514390"/>
                <a:ext cx="11916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3408151F-1FDE-8E4C-86AA-BE5A18429A5F}"/>
                  </a:ext>
                </a:extLst>
              </p14:cNvPr>
              <p14:cNvContentPartPr/>
              <p14:nvPr/>
            </p14:nvContentPartPr>
            <p14:xfrm>
              <a:off x="3232726" y="2536710"/>
              <a:ext cx="56880" cy="1620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3408151F-1FDE-8E4C-86AA-BE5A18429A5F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3217246" y="2521590"/>
                <a:ext cx="874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9F56AFFE-602C-F749-AF71-3578C7BAAC9D}"/>
                  </a:ext>
                </a:extLst>
              </p14:cNvPr>
              <p14:cNvContentPartPr/>
              <p14:nvPr/>
            </p14:nvContentPartPr>
            <p14:xfrm>
              <a:off x="3336046" y="2382630"/>
              <a:ext cx="129960" cy="39996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9F56AFFE-602C-F749-AF71-3578C7BAAC9D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3320566" y="2367510"/>
                <a:ext cx="16056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F7610D65-C1FC-CF44-9D3E-639E9C560EE1}"/>
                  </a:ext>
                </a:extLst>
              </p14:cNvPr>
              <p14:cNvContentPartPr/>
              <p14:nvPr/>
            </p14:nvContentPartPr>
            <p14:xfrm>
              <a:off x="3469246" y="2521590"/>
              <a:ext cx="16920" cy="6012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F7610D65-C1FC-CF44-9D3E-639E9C560EE1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3453766" y="2506110"/>
                <a:ext cx="471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99023BFE-A7FA-D944-ACB6-2D926941EAE9}"/>
                  </a:ext>
                </a:extLst>
              </p14:cNvPr>
              <p14:cNvContentPartPr/>
              <p14:nvPr/>
            </p14:nvContentPartPr>
            <p14:xfrm>
              <a:off x="3492286" y="2521590"/>
              <a:ext cx="46800" cy="72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99023BFE-A7FA-D944-ACB6-2D926941EAE9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3476806" y="2506110"/>
                <a:ext cx="770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5EA3CD9E-4524-E442-BF81-52A06346C143}"/>
                  </a:ext>
                </a:extLst>
              </p14:cNvPr>
              <p14:cNvContentPartPr/>
              <p14:nvPr/>
            </p14:nvContentPartPr>
            <p14:xfrm>
              <a:off x="3555286" y="2522310"/>
              <a:ext cx="40680" cy="6156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5EA3CD9E-4524-E442-BF81-52A06346C143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3540166" y="2507190"/>
                <a:ext cx="709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8F7F34C2-7708-9747-8B0A-9BA44DD5B2FA}"/>
                  </a:ext>
                </a:extLst>
              </p14:cNvPr>
              <p14:cNvContentPartPr/>
              <p14:nvPr/>
            </p14:nvContentPartPr>
            <p14:xfrm>
              <a:off x="3627286" y="2500350"/>
              <a:ext cx="43920" cy="9972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8F7F34C2-7708-9747-8B0A-9BA44DD5B2FA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3612166" y="2485230"/>
                <a:ext cx="745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862BB477-B4AB-B74B-96D1-268D06688FD1}"/>
                  </a:ext>
                </a:extLst>
              </p14:cNvPr>
              <p14:cNvContentPartPr/>
              <p14:nvPr/>
            </p14:nvContentPartPr>
            <p14:xfrm>
              <a:off x="3716926" y="2502510"/>
              <a:ext cx="66600" cy="20196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862BB477-B4AB-B74B-96D1-268D06688FD1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3701806" y="2487030"/>
                <a:ext cx="9720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8AD8F32E-D4F5-FE48-81C0-38F39A89EC8D}"/>
                  </a:ext>
                </a:extLst>
              </p14:cNvPr>
              <p14:cNvContentPartPr/>
              <p14:nvPr/>
            </p14:nvContentPartPr>
            <p14:xfrm>
              <a:off x="2341366" y="2554350"/>
              <a:ext cx="1530000" cy="87084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8AD8F32E-D4F5-FE48-81C0-38F39A89EC8D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2326246" y="2538870"/>
                <a:ext cx="1560600" cy="90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5" name="Group 294">
            <a:extLst>
              <a:ext uri="{FF2B5EF4-FFF2-40B4-BE49-F238E27FC236}">
                <a16:creationId xmlns:a16="http://schemas.microsoft.com/office/drawing/2014/main" id="{DC5349EE-7945-4F41-8B6A-932ADEBC094A}"/>
              </a:ext>
            </a:extLst>
          </p:cNvPr>
          <p:cNvGrpSpPr/>
          <p:nvPr/>
        </p:nvGrpSpPr>
        <p:grpSpPr>
          <a:xfrm>
            <a:off x="2042206" y="2837670"/>
            <a:ext cx="1598760" cy="2237400"/>
            <a:chOff x="2042206" y="2388339"/>
            <a:chExt cx="1598760" cy="22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DBD96EC-EA41-3F40-B708-7AF20F3B7ABA}"/>
                    </a:ext>
                  </a:extLst>
                </p14:cNvPr>
                <p14:cNvContentPartPr/>
                <p14:nvPr/>
              </p14:nvContentPartPr>
              <p14:xfrm>
                <a:off x="2629006" y="2442699"/>
                <a:ext cx="161640" cy="2221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DBD96EC-EA41-3F40-B708-7AF20F3B7AB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613526" y="2427579"/>
                  <a:ext cx="1922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E3B259FF-411A-D241-802C-29680FDCBCB8}"/>
                    </a:ext>
                  </a:extLst>
                </p14:cNvPr>
                <p14:cNvContentPartPr/>
                <p14:nvPr/>
              </p14:nvContentPartPr>
              <p14:xfrm>
                <a:off x="2811526" y="2552859"/>
                <a:ext cx="56520" cy="943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E3B259FF-411A-D241-802C-29680FDCBCB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796046" y="2537739"/>
                  <a:ext cx="867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F93E40E-75DF-3C47-B002-91A425EAEE07}"/>
                    </a:ext>
                  </a:extLst>
                </p14:cNvPr>
                <p14:cNvContentPartPr/>
                <p14:nvPr/>
              </p14:nvContentPartPr>
              <p14:xfrm>
                <a:off x="2917726" y="2545659"/>
                <a:ext cx="45360" cy="1069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F93E40E-75DF-3C47-B002-91A425EAEE0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902606" y="2530539"/>
                  <a:ext cx="759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872C04B-B2CC-224F-9C20-B18B9425CDC7}"/>
                    </a:ext>
                  </a:extLst>
                </p14:cNvPr>
                <p14:cNvContentPartPr/>
                <p14:nvPr/>
              </p14:nvContentPartPr>
              <p14:xfrm>
                <a:off x="2996566" y="2540619"/>
                <a:ext cx="46080" cy="1195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872C04B-B2CC-224F-9C20-B18B9425CDC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981446" y="2525139"/>
                  <a:ext cx="766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4540541-DF4D-3547-A529-5624CDA3464B}"/>
                    </a:ext>
                  </a:extLst>
                </p14:cNvPr>
                <p14:cNvContentPartPr/>
                <p14:nvPr/>
              </p14:nvContentPartPr>
              <p14:xfrm>
                <a:off x="3095926" y="2535219"/>
                <a:ext cx="61560" cy="1004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4540541-DF4D-3547-A529-5624CDA3464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080446" y="2520099"/>
                  <a:ext cx="92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7BF519C6-EEFB-9B48-9434-D1CF9421235C}"/>
                    </a:ext>
                  </a:extLst>
                </p14:cNvPr>
                <p14:cNvContentPartPr/>
                <p14:nvPr/>
              </p14:nvContentPartPr>
              <p14:xfrm>
                <a:off x="3191326" y="2528019"/>
                <a:ext cx="250920" cy="1184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7BF519C6-EEFB-9B48-9434-D1CF9421235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176206" y="2512899"/>
                  <a:ext cx="281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E59C1E5-868F-E644-99D6-62EEB6FB1C99}"/>
                    </a:ext>
                  </a:extLst>
                </p14:cNvPr>
                <p14:cNvContentPartPr/>
                <p14:nvPr/>
              </p14:nvContentPartPr>
              <p14:xfrm>
                <a:off x="3423166" y="2555019"/>
                <a:ext cx="60480" cy="208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E59C1E5-868F-E644-99D6-62EEB6FB1C9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408046" y="2539539"/>
                  <a:ext cx="91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E1E853F-610B-5B4A-B6EE-A400F2B11DE5}"/>
                    </a:ext>
                  </a:extLst>
                </p14:cNvPr>
                <p14:cNvContentPartPr/>
                <p14:nvPr/>
              </p14:nvContentPartPr>
              <p14:xfrm>
                <a:off x="3566446" y="2514699"/>
                <a:ext cx="62640" cy="1479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E1E853F-610B-5B4A-B6EE-A400F2B11DE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550966" y="2499579"/>
                  <a:ext cx="932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E7D3C59-F7DF-3043-A0B9-94CC917DCAEC}"/>
                    </a:ext>
                  </a:extLst>
                </p14:cNvPr>
                <p14:cNvContentPartPr/>
                <p14:nvPr/>
              </p14:nvContentPartPr>
              <p14:xfrm>
                <a:off x="3555646" y="2695419"/>
                <a:ext cx="85320" cy="122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E7D3C59-F7DF-3043-A0B9-94CC917DCAE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540166" y="2679939"/>
                  <a:ext cx="115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78A63C09-5F25-F043-B066-269FD6FEDB16}"/>
                    </a:ext>
                  </a:extLst>
                </p14:cNvPr>
                <p14:cNvContentPartPr/>
                <p14:nvPr/>
              </p14:nvContentPartPr>
              <p14:xfrm>
                <a:off x="2042206" y="2388339"/>
                <a:ext cx="472320" cy="1551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78A63C09-5F25-F043-B066-269FD6FEDB1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021686" y="2367819"/>
                  <a:ext cx="513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17901AA-A3D7-4E43-8FF9-FD00797BE9FC}"/>
                    </a:ext>
                  </a:extLst>
                </p14:cNvPr>
                <p14:cNvContentPartPr/>
                <p14:nvPr/>
              </p14:nvContentPartPr>
              <p14:xfrm>
                <a:off x="2459806" y="2436219"/>
                <a:ext cx="89640" cy="1994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17901AA-A3D7-4E43-8FF9-FD00797BE9F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444326" y="2420739"/>
                  <a:ext cx="1202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EF786C3-87FC-AE4F-BC77-DBE2658DD260}"/>
                    </a:ext>
                  </a:extLst>
                </p14:cNvPr>
                <p14:cNvContentPartPr/>
                <p14:nvPr/>
              </p14:nvContentPartPr>
              <p14:xfrm>
                <a:off x="2057686" y="2686419"/>
                <a:ext cx="519840" cy="8874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EF786C3-87FC-AE4F-BC77-DBE2658DD26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037166" y="2666259"/>
                  <a:ext cx="560520" cy="9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463E14E-2906-7D4D-87CE-48F6F121ED43}"/>
                    </a:ext>
                  </a:extLst>
                </p14:cNvPr>
                <p14:cNvContentPartPr/>
                <p14:nvPr/>
              </p14:nvContentPartPr>
              <p14:xfrm>
                <a:off x="2455126" y="2686419"/>
                <a:ext cx="127440" cy="1951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463E14E-2906-7D4D-87CE-48F6F121ED4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434606" y="2666259"/>
                  <a:ext cx="1681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1791A41-24B6-6340-AB5E-00F63B2EA7A7}"/>
                    </a:ext>
                  </a:extLst>
                </p14:cNvPr>
                <p14:cNvContentPartPr/>
                <p14:nvPr/>
              </p14:nvContentPartPr>
              <p14:xfrm>
                <a:off x="2117806" y="2787939"/>
                <a:ext cx="569520" cy="18378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1791A41-24B6-6340-AB5E-00F63B2EA7A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097286" y="2767419"/>
                  <a:ext cx="610200" cy="18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21C8DB1-E7CC-AD47-A91F-8F86FA3D7F45}"/>
                    </a:ext>
                  </a:extLst>
                </p14:cNvPr>
                <p14:cNvContentPartPr/>
                <p14:nvPr/>
              </p14:nvContentPartPr>
              <p14:xfrm>
                <a:off x="2600206" y="2715939"/>
                <a:ext cx="159120" cy="1393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21C8DB1-E7CC-AD47-A91F-8F86FA3D7F4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584726" y="2700819"/>
                  <a:ext cx="18972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DD79805A-BA61-9444-97FB-58EE2CA37A8B}"/>
              </a:ext>
            </a:extLst>
          </p:cNvPr>
          <p:cNvGrpSpPr/>
          <p:nvPr/>
        </p:nvGrpSpPr>
        <p:grpSpPr>
          <a:xfrm>
            <a:off x="1444606" y="1451259"/>
            <a:ext cx="275040" cy="358200"/>
            <a:chOff x="1444606" y="1451259"/>
            <a:chExt cx="275040" cy="35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D0DF45DE-F25C-3549-910F-9DD6B77EAC79}"/>
                    </a:ext>
                  </a:extLst>
                </p14:cNvPr>
                <p14:cNvContentPartPr/>
                <p14:nvPr/>
              </p14:nvContentPartPr>
              <p14:xfrm>
                <a:off x="1577446" y="1451259"/>
                <a:ext cx="20520" cy="3582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0DF45DE-F25C-3549-910F-9DD6B77EAC7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561966" y="1436139"/>
                  <a:ext cx="507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AADFB67-E601-114E-8669-D8683951763C}"/>
                    </a:ext>
                  </a:extLst>
                </p14:cNvPr>
                <p14:cNvContentPartPr/>
                <p14:nvPr/>
              </p14:nvContentPartPr>
              <p14:xfrm>
                <a:off x="1444606" y="1538739"/>
                <a:ext cx="192240" cy="25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AADFB67-E601-114E-8669-D8683951763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429486" y="1523619"/>
                  <a:ext cx="222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1D6C683-65BA-9045-B113-38559D4C20B3}"/>
                    </a:ext>
                  </a:extLst>
                </p14:cNvPr>
                <p14:cNvContentPartPr/>
                <p14:nvPr/>
              </p14:nvContentPartPr>
              <p14:xfrm>
                <a:off x="1668886" y="1721259"/>
                <a:ext cx="50760" cy="820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1D6C683-65BA-9045-B113-38559D4C20B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653766" y="1706139"/>
                  <a:ext cx="8136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474E81D7-C7FA-DB43-BCB3-81D08550DD8D}"/>
              </a:ext>
            </a:extLst>
          </p:cNvPr>
          <p:cNvGrpSpPr/>
          <p:nvPr/>
        </p:nvGrpSpPr>
        <p:grpSpPr>
          <a:xfrm>
            <a:off x="2008726" y="1401579"/>
            <a:ext cx="924120" cy="389160"/>
            <a:chOff x="2008726" y="1401579"/>
            <a:chExt cx="924120" cy="38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D5AD2FD-1BEB-6947-B8FB-39EC563C9F81}"/>
                    </a:ext>
                  </a:extLst>
                </p14:cNvPr>
                <p14:cNvContentPartPr/>
                <p14:nvPr/>
              </p14:nvContentPartPr>
              <p14:xfrm>
                <a:off x="2008726" y="1616499"/>
                <a:ext cx="16920" cy="1742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D5AD2FD-1BEB-6947-B8FB-39EC563C9F8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993606" y="1601379"/>
                  <a:ext cx="47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169FB324-0025-C54A-9D6C-EFD862EC8B2C}"/>
                    </a:ext>
                  </a:extLst>
                </p14:cNvPr>
                <p14:cNvContentPartPr/>
                <p14:nvPr/>
              </p14:nvContentPartPr>
              <p14:xfrm>
                <a:off x="2090446" y="1616499"/>
                <a:ext cx="121680" cy="1386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169FB324-0025-C54A-9D6C-EFD862EC8B2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075326" y="1601379"/>
                  <a:ext cx="152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B87FCB0-7F10-6449-A13B-EDAAC4007E5E}"/>
                    </a:ext>
                  </a:extLst>
                </p14:cNvPr>
                <p14:cNvContentPartPr/>
                <p14:nvPr/>
              </p14:nvContentPartPr>
              <p14:xfrm>
                <a:off x="2301406" y="1634499"/>
                <a:ext cx="6120" cy="1069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B87FCB0-7F10-6449-A13B-EDAAC4007E5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285926" y="1619379"/>
                  <a:ext cx="36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4F8A8F5-ABE2-3848-AC0C-42BEC8382DD8}"/>
                    </a:ext>
                  </a:extLst>
                </p14:cNvPr>
                <p14:cNvContentPartPr/>
                <p14:nvPr/>
              </p14:nvContentPartPr>
              <p14:xfrm>
                <a:off x="2456566" y="1401579"/>
                <a:ext cx="21960" cy="313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4F8A8F5-ABE2-3848-AC0C-42BEC8382DD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441446" y="1386459"/>
                  <a:ext cx="525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970EEC7-64AA-4B46-8F15-3B78EDB4E189}"/>
                    </a:ext>
                  </a:extLst>
                </p14:cNvPr>
                <p14:cNvContentPartPr/>
                <p14:nvPr/>
              </p14:nvContentPartPr>
              <p14:xfrm>
                <a:off x="2393206" y="1522539"/>
                <a:ext cx="111960" cy="219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970EEC7-64AA-4B46-8F15-3B78EDB4E18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378086" y="1507059"/>
                  <a:ext cx="142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715FA7D2-57AD-AF4A-8E22-DD5B95DC96A2}"/>
                    </a:ext>
                  </a:extLst>
                </p14:cNvPr>
                <p14:cNvContentPartPr/>
                <p14:nvPr/>
              </p14:nvContentPartPr>
              <p14:xfrm>
                <a:off x="2578966" y="1619019"/>
                <a:ext cx="5040" cy="1155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715FA7D2-57AD-AF4A-8E22-DD5B95DC96A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563846" y="1603899"/>
                  <a:ext cx="35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63E52838-B107-C941-B579-B05180876EF2}"/>
                    </a:ext>
                  </a:extLst>
                </p14:cNvPr>
                <p14:cNvContentPartPr/>
                <p14:nvPr/>
              </p14:nvContentPartPr>
              <p14:xfrm>
                <a:off x="2583286" y="1519299"/>
                <a:ext cx="360" cy="3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63E52838-B107-C941-B579-B05180876EF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67806" y="150417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B8C5D09D-B367-B745-AC01-07453E6CBE30}"/>
                    </a:ext>
                  </a:extLst>
                </p14:cNvPr>
                <p14:cNvContentPartPr/>
                <p14:nvPr/>
              </p14:nvContentPartPr>
              <p14:xfrm>
                <a:off x="2681206" y="1435419"/>
                <a:ext cx="251640" cy="2930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B8C5D09D-B367-B745-AC01-07453E6CBE30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666086" y="1420299"/>
                  <a:ext cx="282240" cy="32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89AF973A-87E1-3E4F-9B49-F4CF4475C151}"/>
              </a:ext>
            </a:extLst>
          </p:cNvPr>
          <p:cNvGrpSpPr/>
          <p:nvPr/>
        </p:nvGrpSpPr>
        <p:grpSpPr>
          <a:xfrm>
            <a:off x="5173771" y="1442430"/>
            <a:ext cx="243000" cy="376920"/>
            <a:chOff x="5173771" y="1442430"/>
            <a:chExt cx="24300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E19B16BC-EC78-F147-B208-55C49BB09A79}"/>
                    </a:ext>
                  </a:extLst>
                </p14:cNvPr>
                <p14:cNvContentPartPr/>
                <p14:nvPr/>
              </p14:nvContentPartPr>
              <p14:xfrm>
                <a:off x="5241091" y="1442430"/>
                <a:ext cx="15120" cy="3272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E19B16BC-EC78-F147-B208-55C49BB09A7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225971" y="1427310"/>
                  <a:ext cx="457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06C5D89-86FE-9045-8312-74B4DF0C016C}"/>
                    </a:ext>
                  </a:extLst>
                </p14:cNvPr>
                <p14:cNvContentPartPr/>
                <p14:nvPr/>
              </p14:nvContentPartPr>
              <p14:xfrm>
                <a:off x="5173771" y="1521630"/>
                <a:ext cx="182520" cy="558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06C5D89-86FE-9045-8312-74B4DF0C016C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158651" y="1506510"/>
                  <a:ext cx="2127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BA8D3986-1A30-3843-9229-E0D075CA451B}"/>
                    </a:ext>
                  </a:extLst>
                </p14:cNvPr>
                <p14:cNvContentPartPr/>
                <p14:nvPr/>
              </p14:nvContentPartPr>
              <p14:xfrm>
                <a:off x="5319571" y="1635750"/>
                <a:ext cx="47160" cy="1270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BA8D3986-1A30-3843-9229-E0D075CA451B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304091" y="1620270"/>
                  <a:ext cx="77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2B9749B5-F02D-2540-85E2-CD278F0D7C3E}"/>
                    </a:ext>
                  </a:extLst>
                </p14:cNvPr>
                <p14:cNvContentPartPr/>
                <p14:nvPr/>
              </p14:nvContentPartPr>
              <p14:xfrm>
                <a:off x="5313091" y="1799910"/>
                <a:ext cx="103680" cy="1944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2B9749B5-F02D-2540-85E2-CD278F0D7C3E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297971" y="1784790"/>
                  <a:ext cx="13428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10515975-A239-6F48-8061-87AA73A1736E}"/>
              </a:ext>
            </a:extLst>
          </p:cNvPr>
          <p:cNvGrpSpPr/>
          <p:nvPr/>
        </p:nvGrpSpPr>
        <p:grpSpPr>
          <a:xfrm>
            <a:off x="5612971" y="1458630"/>
            <a:ext cx="749160" cy="361800"/>
            <a:chOff x="5612971" y="1458630"/>
            <a:chExt cx="749160" cy="36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AAABD8A7-D964-864A-AA4C-B2E1B5098E34}"/>
                    </a:ext>
                  </a:extLst>
                </p14:cNvPr>
                <p14:cNvContentPartPr/>
                <p14:nvPr/>
              </p14:nvContentPartPr>
              <p14:xfrm>
                <a:off x="5612971" y="1602630"/>
                <a:ext cx="53280" cy="1159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AAABD8A7-D964-864A-AA4C-B2E1B5098E34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597851" y="1587510"/>
                  <a:ext cx="83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6D2301D-B3E3-8B49-BF8E-6E5F1B4589D7}"/>
                    </a:ext>
                  </a:extLst>
                </p14:cNvPr>
                <p14:cNvContentPartPr/>
                <p14:nvPr/>
              </p14:nvContentPartPr>
              <p14:xfrm>
                <a:off x="5736451" y="1620990"/>
                <a:ext cx="33120" cy="964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6D2301D-B3E3-8B49-BF8E-6E5F1B4589D7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721331" y="1605870"/>
                  <a:ext cx="63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6F5370BA-25C7-144E-B4E8-C13A974F12EA}"/>
                    </a:ext>
                  </a:extLst>
                </p14:cNvPr>
                <p14:cNvContentPartPr/>
                <p14:nvPr/>
              </p14:nvContentPartPr>
              <p14:xfrm>
                <a:off x="5831491" y="1458630"/>
                <a:ext cx="251640" cy="2354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6F5370BA-25C7-144E-B4E8-C13A974F12EA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816371" y="1443150"/>
                  <a:ext cx="2822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DC130E93-562D-4947-A300-DA63B554BE72}"/>
                    </a:ext>
                  </a:extLst>
                </p14:cNvPr>
                <p14:cNvContentPartPr/>
                <p14:nvPr/>
              </p14:nvContentPartPr>
              <p14:xfrm>
                <a:off x="6091411" y="1630710"/>
                <a:ext cx="9000" cy="504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DC130E93-562D-4947-A300-DA63B554BE7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075931" y="1615590"/>
                  <a:ext cx="396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D24AC591-B200-0045-9D2A-9B22CCF45370}"/>
                    </a:ext>
                  </a:extLst>
                </p14:cNvPr>
                <p14:cNvContentPartPr/>
                <p14:nvPr/>
              </p14:nvContentPartPr>
              <p14:xfrm>
                <a:off x="6139651" y="1493910"/>
                <a:ext cx="360" cy="3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D24AC591-B200-0045-9D2A-9B22CCF4537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24171" y="1478790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D21A2F43-F5F5-8942-8F38-710ECF5C0C0D}"/>
                    </a:ext>
                  </a:extLst>
                </p14:cNvPr>
                <p14:cNvContentPartPr/>
                <p14:nvPr/>
              </p14:nvContentPartPr>
              <p14:xfrm>
                <a:off x="6179611" y="1566990"/>
                <a:ext cx="68400" cy="1144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D21A2F43-F5F5-8942-8F38-710ECF5C0C0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164491" y="1551870"/>
                  <a:ext cx="98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CC1F1102-8729-1C4F-84F8-1AD55EF8C8D6}"/>
                    </a:ext>
                  </a:extLst>
                </p14:cNvPr>
                <p14:cNvContentPartPr/>
                <p14:nvPr/>
              </p14:nvContentPartPr>
              <p14:xfrm>
                <a:off x="6264571" y="1611270"/>
                <a:ext cx="60480" cy="2091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CC1F1102-8729-1C4F-84F8-1AD55EF8C8D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249091" y="1595790"/>
                  <a:ext cx="910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CBE08CA2-6EE4-024C-BC84-DD6DC9EC8927}"/>
                    </a:ext>
                  </a:extLst>
                </p14:cNvPr>
                <p14:cNvContentPartPr/>
                <p14:nvPr/>
              </p14:nvContentPartPr>
              <p14:xfrm>
                <a:off x="6322171" y="1608030"/>
                <a:ext cx="39960" cy="723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CBE08CA2-6EE4-024C-BC84-DD6DC9EC892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307051" y="1592910"/>
                  <a:ext cx="7056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17A3B688-181F-8441-B4B8-4E4464A8FACE}"/>
              </a:ext>
            </a:extLst>
          </p:cNvPr>
          <p:cNvGrpSpPr/>
          <p:nvPr/>
        </p:nvGrpSpPr>
        <p:grpSpPr>
          <a:xfrm>
            <a:off x="6525211" y="1385910"/>
            <a:ext cx="356760" cy="294120"/>
            <a:chOff x="6525211" y="1385910"/>
            <a:chExt cx="356760" cy="2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689E6AD-B4F0-E146-82CA-3F91C9EC98C9}"/>
                    </a:ext>
                  </a:extLst>
                </p14:cNvPr>
                <p14:cNvContentPartPr/>
                <p14:nvPr/>
              </p14:nvContentPartPr>
              <p14:xfrm>
                <a:off x="6525211" y="1600470"/>
                <a:ext cx="54360" cy="543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689E6AD-B4F0-E146-82CA-3F91C9EC98C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510091" y="1585350"/>
                  <a:ext cx="849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81222C35-525A-444D-A363-F2F1C5CAA342}"/>
                    </a:ext>
                  </a:extLst>
                </p14:cNvPr>
                <p14:cNvContentPartPr/>
                <p14:nvPr/>
              </p14:nvContentPartPr>
              <p14:xfrm>
                <a:off x="6623491" y="1547550"/>
                <a:ext cx="67680" cy="1108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81222C35-525A-444D-A363-F2F1C5CAA34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608011" y="1532070"/>
                  <a:ext cx="98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67FA63A4-44D4-9F40-8790-2ED1C0637C35}"/>
                    </a:ext>
                  </a:extLst>
                </p14:cNvPr>
                <p14:cNvContentPartPr/>
                <p14:nvPr/>
              </p14:nvContentPartPr>
              <p14:xfrm>
                <a:off x="6798811" y="1385910"/>
                <a:ext cx="37800" cy="2941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67FA63A4-44D4-9F40-8790-2ED1C0637C3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783691" y="1370790"/>
                  <a:ext cx="684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BEF27D7B-30DD-CF45-B7DD-0657E55F122D}"/>
                    </a:ext>
                  </a:extLst>
                </p14:cNvPr>
                <p14:cNvContentPartPr/>
                <p14:nvPr/>
              </p14:nvContentPartPr>
              <p14:xfrm>
                <a:off x="6738691" y="1442430"/>
                <a:ext cx="143280" cy="522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BEF27D7B-30DD-CF45-B7DD-0657E55F122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723211" y="1427310"/>
                  <a:ext cx="173880" cy="8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DFE1E0DC-0BFF-834C-8579-A96FA9C8BC77}"/>
                  </a:ext>
                </a:extLst>
              </p14:cNvPr>
              <p14:cNvContentPartPr/>
              <p14:nvPr/>
            </p14:nvContentPartPr>
            <p14:xfrm>
              <a:off x="6052118" y="2403150"/>
              <a:ext cx="239400" cy="23220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DFE1E0DC-0BFF-834C-8579-A96FA9C8BC77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6036638" y="2388030"/>
                <a:ext cx="2700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C11A8038-43B5-BB43-9D76-B82669F7D286}"/>
                  </a:ext>
                </a:extLst>
              </p14:cNvPr>
              <p14:cNvContentPartPr/>
              <p14:nvPr/>
            </p14:nvContentPartPr>
            <p14:xfrm>
              <a:off x="6198638" y="2517270"/>
              <a:ext cx="38520" cy="7740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C11A8038-43B5-BB43-9D76-B82669F7D286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6183158" y="2502150"/>
                <a:ext cx="687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8B659445-05F9-8144-986F-0B31EC11C973}"/>
                  </a:ext>
                </a:extLst>
              </p14:cNvPr>
              <p14:cNvContentPartPr/>
              <p14:nvPr/>
            </p14:nvContentPartPr>
            <p14:xfrm>
              <a:off x="6297278" y="2514750"/>
              <a:ext cx="66600" cy="9756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8B659445-05F9-8144-986F-0B31EC11C973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6281798" y="2499630"/>
                <a:ext cx="972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9FF868DB-018C-B74C-A0B6-6CC83F39FF52}"/>
                  </a:ext>
                </a:extLst>
              </p14:cNvPr>
              <p14:cNvContentPartPr/>
              <p14:nvPr/>
            </p14:nvContentPartPr>
            <p14:xfrm>
              <a:off x="6407798" y="2514750"/>
              <a:ext cx="32760" cy="10116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9FF868DB-018C-B74C-A0B6-6CC83F39FF52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6392318" y="2499630"/>
                <a:ext cx="633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78EEDFB2-9AC7-AF4D-A9D8-4E00E8B50DF6}"/>
                  </a:ext>
                </a:extLst>
              </p14:cNvPr>
              <p14:cNvContentPartPr/>
              <p14:nvPr/>
            </p14:nvContentPartPr>
            <p14:xfrm>
              <a:off x="6475118" y="2534910"/>
              <a:ext cx="36720" cy="655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78EEDFB2-9AC7-AF4D-A9D8-4E00E8B50DF6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6459998" y="2519430"/>
                <a:ext cx="6732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43F0180-65E5-094F-BDE2-1B696986488B}"/>
                  </a:ext>
                </a:extLst>
              </p14:cNvPr>
              <p14:cNvContentPartPr/>
              <p14:nvPr/>
            </p14:nvContentPartPr>
            <p14:xfrm>
              <a:off x="6571238" y="2530590"/>
              <a:ext cx="79200" cy="7128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43F0180-65E5-094F-BDE2-1B696986488B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556118" y="2515470"/>
                <a:ext cx="1094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0508A6D7-5D0A-9640-97FD-49EE1ECAFFCF}"/>
                  </a:ext>
                </a:extLst>
              </p14:cNvPr>
              <p14:cNvContentPartPr/>
              <p14:nvPr/>
            </p14:nvContentPartPr>
            <p14:xfrm>
              <a:off x="6700478" y="2529510"/>
              <a:ext cx="88920" cy="8532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0508A6D7-5D0A-9640-97FD-49EE1ECAFFCF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684998" y="2514390"/>
                <a:ext cx="11916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C57D6C13-E686-FC42-9711-2C6EBCBFD849}"/>
                  </a:ext>
                </a:extLst>
              </p14:cNvPr>
              <p14:cNvContentPartPr/>
              <p14:nvPr/>
            </p14:nvContentPartPr>
            <p14:xfrm>
              <a:off x="6790478" y="2536710"/>
              <a:ext cx="56880" cy="1620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C57D6C13-E686-FC42-9711-2C6EBCBFD849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6774998" y="2521590"/>
                <a:ext cx="874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2B50B53A-AD3D-B347-9089-276843A7EF39}"/>
                  </a:ext>
                </a:extLst>
              </p14:cNvPr>
              <p14:cNvContentPartPr/>
              <p14:nvPr/>
            </p14:nvContentPartPr>
            <p14:xfrm>
              <a:off x="6893798" y="2382630"/>
              <a:ext cx="129960" cy="39996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2B50B53A-AD3D-B347-9089-276843A7EF39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878318" y="2367510"/>
                <a:ext cx="16056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AD21BE60-2D03-A547-91BB-024558DD0CFA}"/>
                  </a:ext>
                </a:extLst>
              </p14:cNvPr>
              <p14:cNvContentPartPr/>
              <p14:nvPr/>
            </p14:nvContentPartPr>
            <p14:xfrm>
              <a:off x="7026998" y="2521590"/>
              <a:ext cx="16920" cy="601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AD21BE60-2D03-A547-91BB-024558DD0CFA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7011518" y="2506110"/>
                <a:ext cx="471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C0B08B83-6635-404C-B36D-171979206CA4}"/>
                  </a:ext>
                </a:extLst>
              </p14:cNvPr>
              <p14:cNvContentPartPr/>
              <p14:nvPr/>
            </p14:nvContentPartPr>
            <p14:xfrm>
              <a:off x="7050038" y="2521590"/>
              <a:ext cx="46800" cy="720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C0B08B83-6635-404C-B36D-171979206CA4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7034558" y="2506110"/>
                <a:ext cx="770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27AA9F31-39A1-F645-BEC2-976E4BA61074}"/>
                  </a:ext>
                </a:extLst>
              </p14:cNvPr>
              <p14:cNvContentPartPr/>
              <p14:nvPr/>
            </p14:nvContentPartPr>
            <p14:xfrm>
              <a:off x="7113038" y="2522310"/>
              <a:ext cx="40680" cy="6156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27AA9F31-39A1-F645-BEC2-976E4BA61074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7097918" y="2507190"/>
                <a:ext cx="709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DFB461DE-E8DB-144F-B0C0-FF601EE4143E}"/>
                  </a:ext>
                </a:extLst>
              </p14:cNvPr>
              <p14:cNvContentPartPr/>
              <p14:nvPr/>
            </p14:nvContentPartPr>
            <p14:xfrm>
              <a:off x="7185038" y="2500350"/>
              <a:ext cx="43920" cy="997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DFB461DE-E8DB-144F-B0C0-FF601EE4143E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7169918" y="2485230"/>
                <a:ext cx="745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8DC8D16B-9C59-734F-858B-AB1181B62764}"/>
                  </a:ext>
                </a:extLst>
              </p14:cNvPr>
              <p14:cNvContentPartPr/>
              <p14:nvPr/>
            </p14:nvContentPartPr>
            <p14:xfrm>
              <a:off x="7274678" y="2502510"/>
              <a:ext cx="66600" cy="20196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8DC8D16B-9C59-734F-858B-AB1181B62764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7259558" y="2487030"/>
                <a:ext cx="9720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2A04D6AC-3D11-7D47-B7E3-E2FD3C10E953}"/>
                  </a:ext>
                </a:extLst>
              </p14:cNvPr>
              <p14:cNvContentPartPr/>
              <p14:nvPr/>
            </p14:nvContentPartPr>
            <p14:xfrm>
              <a:off x="6186758" y="2892030"/>
              <a:ext cx="161640" cy="22212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2A04D6AC-3D11-7D47-B7E3-E2FD3C10E953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6171278" y="2876910"/>
                <a:ext cx="19224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A5125095-D440-BB48-892A-BCCF4042A586}"/>
                  </a:ext>
                </a:extLst>
              </p14:cNvPr>
              <p14:cNvContentPartPr/>
              <p14:nvPr/>
            </p14:nvContentPartPr>
            <p14:xfrm>
              <a:off x="6369278" y="3002190"/>
              <a:ext cx="56520" cy="9432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A5125095-D440-BB48-892A-BCCF4042A586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6353798" y="2987070"/>
                <a:ext cx="867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35B14FAE-18E8-C641-ACF0-FDE8EC728C7B}"/>
                  </a:ext>
                </a:extLst>
              </p14:cNvPr>
              <p14:cNvContentPartPr/>
              <p14:nvPr/>
            </p14:nvContentPartPr>
            <p14:xfrm>
              <a:off x="6475478" y="2994990"/>
              <a:ext cx="45360" cy="10692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35B14FAE-18E8-C641-ACF0-FDE8EC728C7B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6460358" y="2979870"/>
                <a:ext cx="7596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1F023FB2-C065-A44F-929D-4184831B77D7}"/>
                  </a:ext>
                </a:extLst>
              </p14:cNvPr>
              <p14:cNvContentPartPr/>
              <p14:nvPr/>
            </p14:nvContentPartPr>
            <p14:xfrm>
              <a:off x="6554318" y="2989950"/>
              <a:ext cx="46080" cy="11952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1F023FB2-C065-A44F-929D-4184831B77D7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6539198" y="2974470"/>
                <a:ext cx="766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5CBAA7EE-F901-1D44-9EFC-0337FFA119B1}"/>
                  </a:ext>
                </a:extLst>
              </p14:cNvPr>
              <p14:cNvContentPartPr/>
              <p14:nvPr/>
            </p14:nvContentPartPr>
            <p14:xfrm>
              <a:off x="6653678" y="2984550"/>
              <a:ext cx="61560" cy="10044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5CBAA7EE-F901-1D44-9EFC-0337FFA119B1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6638198" y="2969430"/>
                <a:ext cx="921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76A70C73-B4FF-544A-BC65-353779111994}"/>
                  </a:ext>
                </a:extLst>
              </p14:cNvPr>
              <p14:cNvContentPartPr/>
              <p14:nvPr/>
            </p14:nvContentPartPr>
            <p14:xfrm>
              <a:off x="6749078" y="2977350"/>
              <a:ext cx="250920" cy="11844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76A70C73-B4FF-544A-BC65-353779111994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6733958" y="2962230"/>
                <a:ext cx="2811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4AEC9B6C-61FA-1C48-B9D7-A80F8B6CD436}"/>
                  </a:ext>
                </a:extLst>
              </p14:cNvPr>
              <p14:cNvContentPartPr/>
              <p14:nvPr/>
            </p14:nvContentPartPr>
            <p14:xfrm>
              <a:off x="6980918" y="3004350"/>
              <a:ext cx="60480" cy="2088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4AEC9B6C-61FA-1C48-B9D7-A80F8B6CD436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6965798" y="2988870"/>
                <a:ext cx="910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DCB14A46-1A8C-554A-8733-C11C98DC0368}"/>
                  </a:ext>
                </a:extLst>
              </p14:cNvPr>
              <p14:cNvContentPartPr/>
              <p14:nvPr/>
            </p14:nvContentPartPr>
            <p14:xfrm>
              <a:off x="7124198" y="2964030"/>
              <a:ext cx="62640" cy="14796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DCB14A46-1A8C-554A-8733-C11C98DC0368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7108718" y="2948910"/>
                <a:ext cx="932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E8A7A122-D722-B340-9C3B-56DEA26A3584}"/>
                  </a:ext>
                </a:extLst>
              </p14:cNvPr>
              <p14:cNvContentPartPr/>
              <p14:nvPr/>
            </p14:nvContentPartPr>
            <p14:xfrm>
              <a:off x="7113398" y="3144750"/>
              <a:ext cx="85320" cy="1224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E8A7A122-D722-B340-9C3B-56DEA26A3584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7097918" y="3129270"/>
                <a:ext cx="11556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9" name="Group 398">
            <a:extLst>
              <a:ext uri="{FF2B5EF4-FFF2-40B4-BE49-F238E27FC236}">
                <a16:creationId xmlns:a16="http://schemas.microsoft.com/office/drawing/2014/main" id="{3AE14C8F-16FB-494D-B672-FBEF1FCFF9CB}"/>
              </a:ext>
            </a:extLst>
          </p:cNvPr>
          <p:cNvGrpSpPr/>
          <p:nvPr/>
        </p:nvGrpSpPr>
        <p:grpSpPr>
          <a:xfrm>
            <a:off x="5483086" y="2584179"/>
            <a:ext cx="1969560" cy="2789640"/>
            <a:chOff x="5483086" y="2584179"/>
            <a:chExt cx="1969560" cy="278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7F21B1E6-D399-8D4A-8D70-3CC0027943CC}"/>
                    </a:ext>
                  </a:extLst>
                </p14:cNvPr>
                <p14:cNvContentPartPr/>
                <p14:nvPr/>
              </p14:nvContentPartPr>
              <p14:xfrm>
                <a:off x="6172846" y="3259899"/>
                <a:ext cx="132120" cy="2404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7F21B1E6-D399-8D4A-8D70-3CC0027943CC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6157366" y="3244779"/>
                  <a:ext cx="1623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F3F60C1B-C74B-FF4E-82E6-C9B5A2B44A58}"/>
                    </a:ext>
                  </a:extLst>
                </p14:cNvPr>
                <p14:cNvContentPartPr/>
                <p14:nvPr/>
              </p14:nvContentPartPr>
              <p14:xfrm>
                <a:off x="6316126" y="3404979"/>
                <a:ext cx="57960" cy="8568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F3F60C1B-C74B-FF4E-82E6-C9B5A2B44A58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6301006" y="3389499"/>
                  <a:ext cx="885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91E2E9C6-3B77-E649-9C62-26F61784765C}"/>
                    </a:ext>
                  </a:extLst>
                </p14:cNvPr>
                <p14:cNvContentPartPr/>
                <p14:nvPr/>
              </p14:nvContentPartPr>
              <p14:xfrm>
                <a:off x="6420166" y="3372939"/>
                <a:ext cx="63000" cy="1195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91E2E9C6-3B77-E649-9C62-26F61784765C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6404686" y="3357819"/>
                  <a:ext cx="936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3271789D-8D4C-5943-995C-148A747EE10C}"/>
                    </a:ext>
                  </a:extLst>
                </p14:cNvPr>
                <p14:cNvContentPartPr/>
                <p14:nvPr/>
              </p14:nvContentPartPr>
              <p14:xfrm>
                <a:off x="6538966" y="3372219"/>
                <a:ext cx="42480" cy="1238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3271789D-8D4C-5943-995C-148A747EE10C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523486" y="3356739"/>
                  <a:ext cx="73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56C54B0D-A609-CF4F-9536-AA44A2707825}"/>
                    </a:ext>
                  </a:extLst>
                </p14:cNvPr>
                <p14:cNvContentPartPr/>
                <p14:nvPr/>
              </p14:nvContentPartPr>
              <p14:xfrm>
                <a:off x="6605566" y="3417939"/>
                <a:ext cx="64080" cy="532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56C54B0D-A609-CF4F-9536-AA44A2707825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590446" y="3402459"/>
                  <a:ext cx="94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0327A092-2C42-894A-8186-06E0524529E7}"/>
                    </a:ext>
                  </a:extLst>
                </p14:cNvPr>
                <p14:cNvContentPartPr/>
                <p14:nvPr/>
              </p14:nvContentPartPr>
              <p14:xfrm>
                <a:off x="6708886" y="3370059"/>
                <a:ext cx="283320" cy="12492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0327A092-2C42-894A-8186-06E0524529E7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693766" y="3354939"/>
                  <a:ext cx="313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9F41069D-6D5B-6046-96FE-E559E6190384}"/>
                    </a:ext>
                  </a:extLst>
                </p14:cNvPr>
                <p14:cNvContentPartPr/>
                <p14:nvPr/>
              </p14:nvContentPartPr>
              <p14:xfrm>
                <a:off x="6985726" y="3406059"/>
                <a:ext cx="78480" cy="1260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9F41069D-6D5B-6046-96FE-E559E619038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970606" y="3390579"/>
                  <a:ext cx="1090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E9465771-75D6-CC44-A2D2-C167FCCE37A6}"/>
                    </a:ext>
                  </a:extLst>
                </p14:cNvPr>
                <p14:cNvContentPartPr/>
                <p14:nvPr/>
              </p14:nvContentPartPr>
              <p14:xfrm>
                <a:off x="7151326" y="3307419"/>
                <a:ext cx="85320" cy="2167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E9465771-75D6-CC44-A2D2-C167FCCE37A6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136206" y="3291939"/>
                  <a:ext cx="1159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80762588-91C6-004B-AEE7-4CC505DE0FA2}"/>
                    </a:ext>
                  </a:extLst>
                </p14:cNvPr>
                <p14:cNvContentPartPr/>
                <p14:nvPr/>
              </p14:nvContentPartPr>
              <p14:xfrm>
                <a:off x="6165646" y="3656259"/>
                <a:ext cx="107280" cy="2181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80762588-91C6-004B-AEE7-4CC505DE0FA2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150166" y="3641139"/>
                  <a:ext cx="1378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98900494-1D44-D741-82B3-BD1194378054}"/>
                    </a:ext>
                  </a:extLst>
                </p14:cNvPr>
                <p14:cNvContentPartPr/>
                <p14:nvPr/>
              </p14:nvContentPartPr>
              <p14:xfrm>
                <a:off x="6301366" y="3763899"/>
                <a:ext cx="61560" cy="1011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98900494-1D44-D741-82B3-BD1194378054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286246" y="3748779"/>
                  <a:ext cx="918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271BC372-555E-A34D-A891-7540BBD59CAD}"/>
                    </a:ext>
                  </a:extLst>
                </p14:cNvPr>
                <p14:cNvContentPartPr/>
                <p14:nvPr/>
              </p14:nvContentPartPr>
              <p14:xfrm>
                <a:off x="6427006" y="3725379"/>
                <a:ext cx="100440" cy="15264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271BC372-555E-A34D-A891-7540BBD59CAD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411886" y="3709899"/>
                  <a:ext cx="131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F26391D5-88D2-9945-82C0-3FF67DB836F4}"/>
                    </a:ext>
                  </a:extLst>
                </p14:cNvPr>
                <p14:cNvContentPartPr/>
                <p14:nvPr/>
              </p14:nvContentPartPr>
              <p14:xfrm>
                <a:off x="6554806" y="3749139"/>
                <a:ext cx="58680" cy="1328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F26391D5-88D2-9945-82C0-3FF67DB836F4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539686" y="3733659"/>
                  <a:ext cx="89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B97A43E5-92C3-9A4B-BDB9-CB05AE7D3FA1}"/>
                    </a:ext>
                  </a:extLst>
                </p14:cNvPr>
                <p14:cNvContentPartPr/>
                <p14:nvPr/>
              </p14:nvContentPartPr>
              <p14:xfrm>
                <a:off x="6631486" y="3768579"/>
                <a:ext cx="83160" cy="11052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B97A43E5-92C3-9A4B-BDB9-CB05AE7D3FA1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6616006" y="3753099"/>
                  <a:ext cx="1137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8162E6C5-A565-E04C-8E2D-273314FFCDDF}"/>
                    </a:ext>
                  </a:extLst>
                </p14:cNvPr>
                <p14:cNvContentPartPr/>
                <p14:nvPr/>
              </p14:nvContentPartPr>
              <p14:xfrm>
                <a:off x="6756766" y="3750939"/>
                <a:ext cx="256320" cy="1364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8162E6C5-A565-E04C-8E2D-273314FFCDDF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6741646" y="3735819"/>
                  <a:ext cx="286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8DCB7AA9-7C91-814C-9B53-739B15577A03}"/>
                    </a:ext>
                  </a:extLst>
                </p14:cNvPr>
                <p14:cNvContentPartPr/>
                <p14:nvPr/>
              </p14:nvContentPartPr>
              <p14:xfrm>
                <a:off x="6999766" y="3763899"/>
                <a:ext cx="84600" cy="1152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8DCB7AA9-7C91-814C-9B53-739B15577A03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6984286" y="3748779"/>
                  <a:ext cx="115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501CA2C6-7EA8-6843-8878-C93507F4FD53}"/>
                    </a:ext>
                  </a:extLst>
                </p14:cNvPr>
                <p14:cNvContentPartPr/>
                <p14:nvPr/>
              </p14:nvContentPartPr>
              <p14:xfrm>
                <a:off x="7176526" y="3677499"/>
                <a:ext cx="82080" cy="2473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501CA2C6-7EA8-6843-8878-C93507F4FD53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7161046" y="3662379"/>
                  <a:ext cx="1126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FD5979A2-55D0-0949-82AC-03C6344EFD49}"/>
                    </a:ext>
                  </a:extLst>
                </p14:cNvPr>
                <p14:cNvContentPartPr/>
                <p14:nvPr/>
              </p14:nvContentPartPr>
              <p14:xfrm>
                <a:off x="5880526" y="2584179"/>
                <a:ext cx="1572120" cy="17938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FD5979A2-55D0-0949-82AC-03C6344EFD49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865406" y="2569059"/>
                  <a:ext cx="1602720" cy="18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523582DE-4286-844C-AE95-02D9762D6F0D}"/>
                    </a:ext>
                  </a:extLst>
                </p14:cNvPr>
                <p14:cNvContentPartPr/>
                <p14:nvPr/>
              </p14:nvContentPartPr>
              <p14:xfrm>
                <a:off x="5569486" y="2900979"/>
                <a:ext cx="459360" cy="1108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523582DE-4286-844C-AE95-02D9762D6F0D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5554366" y="2885859"/>
                  <a:ext cx="4899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EEB4F3AC-BDB5-F54B-9C53-F57211610121}"/>
                    </a:ext>
                  </a:extLst>
                </p14:cNvPr>
                <p14:cNvContentPartPr/>
                <p14:nvPr/>
              </p14:nvContentPartPr>
              <p14:xfrm>
                <a:off x="5960806" y="2897019"/>
                <a:ext cx="121320" cy="2671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EEB4F3AC-BDB5-F54B-9C53-F57211610121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5945686" y="2881539"/>
                  <a:ext cx="1519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28293345-D293-0348-A9D8-D3CDAC1669CC}"/>
                    </a:ext>
                  </a:extLst>
                </p14:cNvPr>
                <p14:cNvContentPartPr/>
                <p14:nvPr/>
              </p14:nvContentPartPr>
              <p14:xfrm>
                <a:off x="5483086" y="3479499"/>
                <a:ext cx="573120" cy="48564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28293345-D293-0348-A9D8-D3CDAC1669CC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5467966" y="3464379"/>
                  <a:ext cx="60372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AC39976E-0568-5C41-AD55-782E44409199}"/>
                    </a:ext>
                  </a:extLst>
                </p14:cNvPr>
                <p14:cNvContentPartPr/>
                <p14:nvPr/>
              </p14:nvContentPartPr>
              <p14:xfrm>
                <a:off x="5942446" y="3411099"/>
                <a:ext cx="138240" cy="2487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AC39976E-0568-5C41-AD55-782E44409199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5926966" y="3395979"/>
                  <a:ext cx="1684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DCAAAF9-1218-DA4F-841B-FD7DEEE44A10}"/>
                    </a:ext>
                  </a:extLst>
                </p14:cNvPr>
                <p14:cNvContentPartPr/>
                <p14:nvPr/>
              </p14:nvContentPartPr>
              <p14:xfrm>
                <a:off x="5530966" y="3936699"/>
                <a:ext cx="657000" cy="14371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DCAAAF9-1218-DA4F-841B-FD7DEEE44A10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5515846" y="3921219"/>
                  <a:ext cx="687600" cy="14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4A0AF52E-79E5-CC4F-8A39-95E920B4CE80}"/>
                    </a:ext>
                  </a:extLst>
                </p14:cNvPr>
                <p14:cNvContentPartPr/>
                <p14:nvPr/>
              </p14:nvContentPartPr>
              <p14:xfrm>
                <a:off x="6047206" y="3905739"/>
                <a:ext cx="216720" cy="1483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4A0AF52E-79E5-CC4F-8A39-95E920B4CE80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6032086" y="3890619"/>
                  <a:ext cx="24732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A17A2C1D-DE16-994E-88D7-2D41A3CD6531}"/>
              </a:ext>
            </a:extLst>
          </p:cNvPr>
          <p:cNvGrpSpPr/>
          <p:nvPr/>
        </p:nvGrpSpPr>
        <p:grpSpPr>
          <a:xfrm>
            <a:off x="8967526" y="1418139"/>
            <a:ext cx="308880" cy="419760"/>
            <a:chOff x="8967526" y="1418139"/>
            <a:chExt cx="308880" cy="4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21584E7B-02DB-AD4F-BCF9-3D188783B23F}"/>
                    </a:ext>
                  </a:extLst>
                </p14:cNvPr>
                <p14:cNvContentPartPr/>
                <p14:nvPr/>
              </p14:nvContentPartPr>
              <p14:xfrm>
                <a:off x="9088126" y="1418139"/>
                <a:ext cx="35280" cy="3272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21584E7B-02DB-AD4F-BCF9-3D188783B23F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9073006" y="1402659"/>
                  <a:ext cx="658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CDADE508-2E26-BE4C-9214-984D718D5B24}"/>
                    </a:ext>
                  </a:extLst>
                </p14:cNvPr>
                <p14:cNvContentPartPr/>
                <p14:nvPr/>
              </p14:nvContentPartPr>
              <p14:xfrm>
                <a:off x="8967526" y="1500939"/>
                <a:ext cx="270720" cy="676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CDADE508-2E26-BE4C-9214-984D718D5B24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8952046" y="1485459"/>
                  <a:ext cx="3013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BD30778C-B463-AB44-8086-88EB85BD537F}"/>
                    </a:ext>
                  </a:extLst>
                </p14:cNvPr>
                <p14:cNvContentPartPr/>
                <p14:nvPr/>
              </p14:nvContentPartPr>
              <p14:xfrm>
                <a:off x="9187126" y="1639539"/>
                <a:ext cx="89280" cy="19836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BD30778C-B463-AB44-8086-88EB85BD537F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9171646" y="1624419"/>
                  <a:ext cx="11988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85929AE4-A5D3-0547-96FC-7AB2F0D233E2}"/>
              </a:ext>
            </a:extLst>
          </p:cNvPr>
          <p:cNvGrpSpPr/>
          <p:nvPr/>
        </p:nvGrpSpPr>
        <p:grpSpPr>
          <a:xfrm>
            <a:off x="9648646" y="1418859"/>
            <a:ext cx="827280" cy="410760"/>
            <a:chOff x="9648646" y="1418859"/>
            <a:chExt cx="827280" cy="4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73CDDFB7-BA07-8B43-B638-F7ED84C7347D}"/>
                    </a:ext>
                  </a:extLst>
                </p14:cNvPr>
                <p14:cNvContentPartPr/>
                <p14:nvPr/>
              </p14:nvContentPartPr>
              <p14:xfrm>
                <a:off x="9648646" y="1571139"/>
                <a:ext cx="55800" cy="1627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73CDDFB7-BA07-8B43-B638-F7ED84C7347D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9633526" y="1556019"/>
                  <a:ext cx="86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01A1157D-3D4C-FF4E-833E-05006AFD1EB6}"/>
                    </a:ext>
                  </a:extLst>
                </p14:cNvPr>
                <p14:cNvContentPartPr/>
                <p14:nvPr/>
              </p14:nvContentPartPr>
              <p14:xfrm>
                <a:off x="9773566" y="1607859"/>
                <a:ext cx="93600" cy="1072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01A1157D-3D4C-FF4E-833E-05006AFD1EB6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9758446" y="1592379"/>
                  <a:ext cx="123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F35E07D7-B493-5441-A54E-E8AF65BB01DA}"/>
                    </a:ext>
                  </a:extLst>
                </p14:cNvPr>
                <p14:cNvContentPartPr/>
                <p14:nvPr/>
              </p14:nvContentPartPr>
              <p14:xfrm>
                <a:off x="9881206" y="1418859"/>
                <a:ext cx="344880" cy="2977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F35E07D7-B493-5441-A54E-E8AF65BB01DA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9865726" y="1403739"/>
                  <a:ext cx="3754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CFAD47B2-3A62-0448-ACF9-7D6810A391CB}"/>
                    </a:ext>
                  </a:extLst>
                </p14:cNvPr>
                <p14:cNvContentPartPr/>
                <p14:nvPr/>
              </p14:nvContentPartPr>
              <p14:xfrm>
                <a:off x="10245166" y="1466379"/>
                <a:ext cx="360" cy="612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CFAD47B2-3A62-0448-ACF9-7D6810A391C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30046" y="1451259"/>
                  <a:ext cx="30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9D83C443-72A2-174E-A4EF-10F6A1082783}"/>
                    </a:ext>
                  </a:extLst>
                </p14:cNvPr>
                <p14:cNvContentPartPr/>
                <p14:nvPr/>
              </p14:nvContentPartPr>
              <p14:xfrm>
                <a:off x="10284766" y="1583739"/>
                <a:ext cx="90720" cy="1231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9D83C443-72A2-174E-A4EF-10F6A1082783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269646" y="1568259"/>
                  <a:ext cx="1213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9BFDBAE1-EFC3-F441-A0B9-6BDEC3BAB2D6}"/>
                    </a:ext>
                  </a:extLst>
                </p14:cNvPr>
                <p14:cNvContentPartPr/>
                <p14:nvPr/>
              </p14:nvContentPartPr>
              <p14:xfrm>
                <a:off x="10383046" y="1633419"/>
                <a:ext cx="82800" cy="1962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9BFDBAE1-EFC3-F441-A0B9-6BDEC3BAB2D6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367566" y="1618299"/>
                  <a:ext cx="1130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E02992EF-1D27-2F4F-9FD3-4E363A792CEB}"/>
                    </a:ext>
                  </a:extLst>
                </p14:cNvPr>
                <p14:cNvContentPartPr/>
                <p14:nvPr/>
              </p14:nvContentPartPr>
              <p14:xfrm>
                <a:off x="10454326" y="1644219"/>
                <a:ext cx="21600" cy="7560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E02992EF-1D27-2F4F-9FD3-4E363A792CEB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0439206" y="1629099"/>
                  <a:ext cx="5184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FEC38F77-D77E-0046-B28B-AC012F6DB3CE}"/>
              </a:ext>
            </a:extLst>
          </p:cNvPr>
          <p:cNvGrpSpPr/>
          <p:nvPr/>
        </p:nvGrpSpPr>
        <p:grpSpPr>
          <a:xfrm>
            <a:off x="10786606" y="1593819"/>
            <a:ext cx="217440" cy="104400"/>
            <a:chOff x="10786606" y="1593819"/>
            <a:chExt cx="217440" cy="10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77BFBB0E-2264-334A-8B64-2B9AD9A13EC8}"/>
                    </a:ext>
                  </a:extLst>
                </p14:cNvPr>
                <p14:cNvContentPartPr/>
                <p14:nvPr/>
              </p14:nvContentPartPr>
              <p14:xfrm>
                <a:off x="10786606" y="1608219"/>
                <a:ext cx="30240" cy="900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77BFBB0E-2264-334A-8B64-2B9AD9A13EC8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771486" y="1593099"/>
                  <a:ext cx="60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271E98BF-1570-2E40-9404-143A962A168F}"/>
                    </a:ext>
                  </a:extLst>
                </p14:cNvPr>
                <p14:cNvContentPartPr/>
                <p14:nvPr/>
              </p14:nvContentPartPr>
              <p14:xfrm>
                <a:off x="10903966" y="1593819"/>
                <a:ext cx="100080" cy="990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271E98BF-1570-2E40-9404-143A962A168F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888486" y="1578699"/>
                  <a:ext cx="130680" cy="12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0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E4F1626F-573F-904A-9470-51E1DB3DAD6F}"/>
                  </a:ext>
                </a:extLst>
              </p14:cNvPr>
              <p14:cNvContentPartPr/>
              <p14:nvPr/>
            </p14:nvContentPartPr>
            <p14:xfrm>
              <a:off x="9768994" y="2319321"/>
              <a:ext cx="239400" cy="23220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E4F1626F-573F-904A-9470-51E1DB3DAD6F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9753514" y="2304201"/>
                <a:ext cx="2700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1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E1B7AE0F-C0B7-CE4E-BC5B-B05272702FFD}"/>
                  </a:ext>
                </a:extLst>
              </p14:cNvPr>
              <p14:cNvContentPartPr/>
              <p14:nvPr/>
            </p14:nvContentPartPr>
            <p14:xfrm>
              <a:off x="9915514" y="2433441"/>
              <a:ext cx="38520" cy="774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E1B7AE0F-C0B7-CE4E-BC5B-B05272702FFD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9900034" y="2418321"/>
                <a:ext cx="687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2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4990E638-C16A-BF48-8B81-13FBE720EA62}"/>
                  </a:ext>
                </a:extLst>
              </p14:cNvPr>
              <p14:cNvContentPartPr/>
              <p14:nvPr/>
            </p14:nvContentPartPr>
            <p14:xfrm>
              <a:off x="10014154" y="2430921"/>
              <a:ext cx="66600" cy="9756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4990E638-C16A-BF48-8B81-13FBE720EA62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9998674" y="2415801"/>
                <a:ext cx="972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3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7C4C1A68-BFC5-784F-B0CD-510F407FE58F}"/>
                  </a:ext>
                </a:extLst>
              </p14:cNvPr>
              <p14:cNvContentPartPr/>
              <p14:nvPr/>
            </p14:nvContentPartPr>
            <p14:xfrm>
              <a:off x="10124674" y="2430921"/>
              <a:ext cx="32760" cy="10116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7C4C1A68-BFC5-784F-B0CD-510F407FE58F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10109194" y="2415801"/>
                <a:ext cx="633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4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118B3D70-BA7D-6F4C-89AB-0D6BCBA1AEFE}"/>
                  </a:ext>
                </a:extLst>
              </p14:cNvPr>
              <p14:cNvContentPartPr/>
              <p14:nvPr/>
            </p14:nvContentPartPr>
            <p14:xfrm>
              <a:off x="10191994" y="2451081"/>
              <a:ext cx="36720" cy="6552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118B3D70-BA7D-6F4C-89AB-0D6BCBA1AEFE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0176874" y="2435601"/>
                <a:ext cx="6732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5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90E45FBE-61D5-B74A-AAE6-A73541CA873F}"/>
                  </a:ext>
                </a:extLst>
              </p14:cNvPr>
              <p14:cNvContentPartPr/>
              <p14:nvPr/>
            </p14:nvContentPartPr>
            <p14:xfrm>
              <a:off x="10288114" y="2446761"/>
              <a:ext cx="79200" cy="7128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90E45FBE-61D5-B74A-AAE6-A73541CA873F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0272994" y="2431641"/>
                <a:ext cx="1094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6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AE688C79-27CB-5049-B4A9-6F66037708C0}"/>
                  </a:ext>
                </a:extLst>
              </p14:cNvPr>
              <p14:cNvContentPartPr/>
              <p14:nvPr/>
            </p14:nvContentPartPr>
            <p14:xfrm>
              <a:off x="10417354" y="2445681"/>
              <a:ext cx="88920" cy="8532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AE688C79-27CB-5049-B4A9-6F66037708C0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10401874" y="2430561"/>
                <a:ext cx="11916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7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93124A98-8B6D-6047-BE20-4F2D808F3B10}"/>
                  </a:ext>
                </a:extLst>
              </p14:cNvPr>
              <p14:cNvContentPartPr/>
              <p14:nvPr/>
            </p14:nvContentPartPr>
            <p14:xfrm>
              <a:off x="10507354" y="2452881"/>
              <a:ext cx="56880" cy="1620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93124A98-8B6D-6047-BE20-4F2D808F3B10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10491874" y="2437761"/>
                <a:ext cx="874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8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591D0D99-C6F3-164D-A95E-03FBD286C06C}"/>
                  </a:ext>
                </a:extLst>
              </p14:cNvPr>
              <p14:cNvContentPartPr/>
              <p14:nvPr/>
            </p14:nvContentPartPr>
            <p14:xfrm>
              <a:off x="10610674" y="2298801"/>
              <a:ext cx="129960" cy="39996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591D0D99-C6F3-164D-A95E-03FBD286C06C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10595194" y="2283681"/>
                <a:ext cx="16056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9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ACCCE23E-B3C4-9F4C-BDAD-455E77144D30}"/>
                  </a:ext>
                </a:extLst>
              </p14:cNvPr>
              <p14:cNvContentPartPr/>
              <p14:nvPr/>
            </p14:nvContentPartPr>
            <p14:xfrm>
              <a:off x="10743874" y="2437761"/>
              <a:ext cx="16920" cy="6012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ACCCE23E-B3C4-9F4C-BDAD-455E77144D30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10728394" y="2422281"/>
                <a:ext cx="471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0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A09F0D38-7AFA-C24B-98B5-B5183F799225}"/>
                  </a:ext>
                </a:extLst>
              </p14:cNvPr>
              <p14:cNvContentPartPr/>
              <p14:nvPr/>
            </p14:nvContentPartPr>
            <p14:xfrm>
              <a:off x="10766914" y="2437761"/>
              <a:ext cx="46800" cy="720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A09F0D38-7AFA-C24B-98B5-B5183F799225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10751434" y="2422281"/>
                <a:ext cx="770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1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0724BCED-E927-D24B-A6D4-04B82DDAAD94}"/>
                  </a:ext>
                </a:extLst>
              </p14:cNvPr>
              <p14:cNvContentPartPr/>
              <p14:nvPr/>
            </p14:nvContentPartPr>
            <p14:xfrm>
              <a:off x="10829914" y="2438481"/>
              <a:ext cx="40680" cy="6156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0724BCED-E927-D24B-A6D4-04B82DDAAD94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10814794" y="2423361"/>
                <a:ext cx="709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2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1B7EF138-85E8-334A-9C71-142A77A5D611}"/>
                  </a:ext>
                </a:extLst>
              </p14:cNvPr>
              <p14:cNvContentPartPr/>
              <p14:nvPr/>
            </p14:nvContentPartPr>
            <p14:xfrm>
              <a:off x="10901914" y="2416521"/>
              <a:ext cx="43920" cy="9972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1B7EF138-85E8-334A-9C71-142A77A5D611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10886794" y="2401401"/>
                <a:ext cx="745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3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FBDEC70A-2D08-1F42-A029-265C05697B55}"/>
                  </a:ext>
                </a:extLst>
              </p14:cNvPr>
              <p14:cNvContentPartPr/>
              <p14:nvPr/>
            </p14:nvContentPartPr>
            <p14:xfrm>
              <a:off x="10991554" y="2418681"/>
              <a:ext cx="66600" cy="20196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FBDEC70A-2D08-1F42-A029-265C05697B55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10976434" y="2403201"/>
                <a:ext cx="9720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4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C0C29AE0-BB83-BF48-83A9-6A5778082401}"/>
                  </a:ext>
                </a:extLst>
              </p14:cNvPr>
              <p14:cNvContentPartPr/>
              <p14:nvPr/>
            </p14:nvContentPartPr>
            <p14:xfrm>
              <a:off x="9903634" y="2808201"/>
              <a:ext cx="161640" cy="22212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C0C29AE0-BB83-BF48-83A9-6A5778082401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9888154" y="2793081"/>
                <a:ext cx="19224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5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591729B1-CB94-FC4D-A2D6-B34E9F53E573}"/>
                  </a:ext>
                </a:extLst>
              </p14:cNvPr>
              <p14:cNvContentPartPr/>
              <p14:nvPr/>
            </p14:nvContentPartPr>
            <p14:xfrm>
              <a:off x="10086154" y="2918361"/>
              <a:ext cx="56520" cy="9432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591729B1-CB94-FC4D-A2D6-B34E9F53E573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10070674" y="2903241"/>
                <a:ext cx="867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6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AA810F85-CDE8-054F-894E-1B50FF3FB473}"/>
                  </a:ext>
                </a:extLst>
              </p14:cNvPr>
              <p14:cNvContentPartPr/>
              <p14:nvPr/>
            </p14:nvContentPartPr>
            <p14:xfrm>
              <a:off x="10192354" y="2911161"/>
              <a:ext cx="45360" cy="10692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AA810F85-CDE8-054F-894E-1B50FF3FB473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10177234" y="2896041"/>
                <a:ext cx="7596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7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D52192D7-0B8B-6940-9B58-58571FECF321}"/>
                  </a:ext>
                </a:extLst>
              </p14:cNvPr>
              <p14:cNvContentPartPr/>
              <p14:nvPr/>
            </p14:nvContentPartPr>
            <p14:xfrm>
              <a:off x="10271194" y="2906121"/>
              <a:ext cx="46080" cy="11952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D52192D7-0B8B-6940-9B58-58571FECF321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10256074" y="2890641"/>
                <a:ext cx="766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8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2898BD96-F555-724F-8B18-829D9F1F45F5}"/>
                  </a:ext>
                </a:extLst>
              </p14:cNvPr>
              <p14:cNvContentPartPr/>
              <p14:nvPr/>
            </p14:nvContentPartPr>
            <p14:xfrm>
              <a:off x="10370554" y="2900721"/>
              <a:ext cx="61560" cy="10044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2898BD96-F555-724F-8B18-829D9F1F45F5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10355074" y="2885601"/>
                <a:ext cx="921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9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7814DC91-4B9C-9043-8817-BD440080D46F}"/>
                  </a:ext>
                </a:extLst>
              </p14:cNvPr>
              <p14:cNvContentPartPr/>
              <p14:nvPr/>
            </p14:nvContentPartPr>
            <p14:xfrm>
              <a:off x="10465954" y="2893521"/>
              <a:ext cx="250920" cy="118440"/>
            </p14:xfrm>
          </p:contentPart>
        </mc:Choice>
        <mc:Fallback xmlns=""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7814DC91-4B9C-9043-8817-BD440080D46F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10450834" y="2878401"/>
                <a:ext cx="2811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0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D7A0EC73-3412-ED45-96F7-30E90A32203E}"/>
                  </a:ext>
                </a:extLst>
              </p14:cNvPr>
              <p14:cNvContentPartPr/>
              <p14:nvPr/>
            </p14:nvContentPartPr>
            <p14:xfrm>
              <a:off x="10697794" y="2920521"/>
              <a:ext cx="60480" cy="20880"/>
            </p14:xfrm>
          </p:contentPart>
        </mc:Choice>
        <mc:Fallback xmlns=""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D7A0EC73-3412-ED45-96F7-30E90A32203E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0682674" y="2905041"/>
                <a:ext cx="910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1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2DFFCB77-E1C9-C64C-BD51-536D00FE8E00}"/>
                  </a:ext>
                </a:extLst>
              </p14:cNvPr>
              <p14:cNvContentPartPr/>
              <p14:nvPr/>
            </p14:nvContentPartPr>
            <p14:xfrm>
              <a:off x="10841074" y="2880201"/>
              <a:ext cx="62640" cy="147960"/>
            </p14:xfrm>
          </p:contentPart>
        </mc:Choice>
        <mc:Fallback xmlns=""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2DFFCB77-E1C9-C64C-BD51-536D00FE8E00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10825594" y="2865081"/>
                <a:ext cx="932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E8BCE8AF-07DA-254F-B40E-CC353D613CCE}"/>
                  </a:ext>
                </a:extLst>
              </p14:cNvPr>
              <p14:cNvContentPartPr/>
              <p14:nvPr/>
            </p14:nvContentPartPr>
            <p14:xfrm>
              <a:off x="10830274" y="3060921"/>
              <a:ext cx="85320" cy="12240"/>
            </p14:xfrm>
          </p:contentPart>
        </mc:Choice>
        <mc:Fallback xmlns=""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E8BCE8AF-07DA-254F-B40E-CC353D613CCE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10814794" y="3045441"/>
                <a:ext cx="1155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3A51DD6D-BDB0-B24C-8675-0A7AB180AD77}"/>
                  </a:ext>
                </a:extLst>
              </p14:cNvPr>
              <p14:cNvContentPartPr/>
              <p14:nvPr/>
            </p14:nvContentPartPr>
            <p14:xfrm>
              <a:off x="9889722" y="3176070"/>
              <a:ext cx="132120" cy="240480"/>
            </p14:xfrm>
          </p:contentPart>
        </mc:Choice>
        <mc:Fallback xmlns=""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3A51DD6D-BDB0-B24C-8675-0A7AB180AD77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9874242" y="3160950"/>
                <a:ext cx="1623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F9D30119-43C3-9144-8AB7-8AD9315C3796}"/>
                  </a:ext>
                </a:extLst>
              </p14:cNvPr>
              <p14:cNvContentPartPr/>
              <p14:nvPr/>
            </p14:nvContentPartPr>
            <p14:xfrm>
              <a:off x="10033002" y="3321150"/>
              <a:ext cx="57960" cy="8568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F9D30119-43C3-9144-8AB7-8AD9315C3796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10017882" y="3305670"/>
                <a:ext cx="8856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37A3025B-0DBA-8F43-9714-74723D378CD5}"/>
                  </a:ext>
                </a:extLst>
              </p14:cNvPr>
              <p14:cNvContentPartPr/>
              <p14:nvPr/>
            </p14:nvContentPartPr>
            <p14:xfrm>
              <a:off x="10137042" y="3289110"/>
              <a:ext cx="63000" cy="119520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37A3025B-0DBA-8F43-9714-74723D378CD5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10121562" y="3273990"/>
                <a:ext cx="9360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6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36AEF47A-05F1-DE4A-BE57-41EDD25171DB}"/>
                  </a:ext>
                </a:extLst>
              </p14:cNvPr>
              <p14:cNvContentPartPr/>
              <p14:nvPr/>
            </p14:nvContentPartPr>
            <p14:xfrm>
              <a:off x="10255842" y="3288390"/>
              <a:ext cx="42480" cy="12384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36AEF47A-05F1-DE4A-BE57-41EDD25171DB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10240362" y="3272910"/>
                <a:ext cx="730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7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E4B7916F-E4DF-904B-9DD0-20DE477C5004}"/>
                  </a:ext>
                </a:extLst>
              </p14:cNvPr>
              <p14:cNvContentPartPr/>
              <p14:nvPr/>
            </p14:nvContentPartPr>
            <p14:xfrm>
              <a:off x="10322442" y="3334110"/>
              <a:ext cx="64080" cy="53280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E4B7916F-E4DF-904B-9DD0-20DE477C5004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10307322" y="3318630"/>
                <a:ext cx="946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8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53C4C3ED-CFE7-5549-8ACA-82702DBB3404}"/>
                  </a:ext>
                </a:extLst>
              </p14:cNvPr>
              <p14:cNvContentPartPr/>
              <p14:nvPr/>
            </p14:nvContentPartPr>
            <p14:xfrm>
              <a:off x="10425762" y="3286230"/>
              <a:ext cx="283320" cy="124920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53C4C3ED-CFE7-5549-8ACA-82702DBB3404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10410642" y="3271110"/>
                <a:ext cx="31356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9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01F09107-2978-5741-8C9E-24A7F2882C65}"/>
                  </a:ext>
                </a:extLst>
              </p14:cNvPr>
              <p14:cNvContentPartPr/>
              <p14:nvPr/>
            </p14:nvContentPartPr>
            <p14:xfrm>
              <a:off x="10702602" y="3322230"/>
              <a:ext cx="78480" cy="12600"/>
            </p14:xfrm>
          </p:contentPart>
        </mc:Choice>
        <mc:Fallback xmlns=""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01F09107-2978-5741-8C9E-24A7F2882C65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10687482" y="3306750"/>
                <a:ext cx="1090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0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9DA964DB-2412-0849-AA2F-ACC63BFBCF52}"/>
                  </a:ext>
                </a:extLst>
              </p14:cNvPr>
              <p14:cNvContentPartPr/>
              <p14:nvPr/>
            </p14:nvContentPartPr>
            <p14:xfrm>
              <a:off x="10868202" y="3223590"/>
              <a:ext cx="85320" cy="216720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9DA964DB-2412-0849-AA2F-ACC63BFBCF52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10853082" y="3208110"/>
                <a:ext cx="1159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3BBE08FF-10FE-7241-81E9-84E439F0C122}"/>
                  </a:ext>
                </a:extLst>
              </p14:cNvPr>
              <p14:cNvContentPartPr/>
              <p14:nvPr/>
            </p14:nvContentPartPr>
            <p14:xfrm>
              <a:off x="2295286" y="1970739"/>
              <a:ext cx="360" cy="36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3BBE08FF-10FE-7241-81E9-84E439F0C122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241286" y="186309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8F8DB69C-28D6-A840-9C35-94028B52E141}"/>
                  </a:ext>
                </a:extLst>
              </p14:cNvPr>
              <p14:cNvContentPartPr/>
              <p14:nvPr/>
            </p14:nvContentPartPr>
            <p14:xfrm>
              <a:off x="843766" y="1946979"/>
              <a:ext cx="3004200" cy="10260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8F8DB69C-28D6-A840-9C35-94028B52E141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789766" y="1839339"/>
                <a:ext cx="311184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FC24623A-9C64-084A-B143-F81DDE2C1934}"/>
                  </a:ext>
                </a:extLst>
              </p14:cNvPr>
              <p14:cNvContentPartPr/>
              <p14:nvPr/>
            </p14:nvContentPartPr>
            <p14:xfrm>
              <a:off x="4242526" y="1952739"/>
              <a:ext cx="3133440" cy="83520"/>
            </p14:xfrm>
          </p:contentPart>
        </mc:Choice>
        <mc:Fallback xmlns=""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FC24623A-9C64-084A-B143-F81DDE2C1934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188526" y="1845099"/>
                <a:ext cx="324108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43BC5B65-D297-B847-AC92-53E0DA5F2030}"/>
                  </a:ext>
                </a:extLst>
              </p14:cNvPr>
              <p14:cNvContentPartPr/>
              <p14:nvPr/>
            </p14:nvContentPartPr>
            <p14:xfrm>
              <a:off x="7822726" y="2066499"/>
              <a:ext cx="3779280" cy="7272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43BC5B65-D297-B847-AC92-53E0DA5F2030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769086" y="1958499"/>
                <a:ext cx="3886920" cy="28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9FBBB2F5-A8E7-404C-8EE2-33EBFBA387CA}"/>
              </a:ext>
            </a:extLst>
          </p:cNvPr>
          <p:cNvGrpSpPr/>
          <p:nvPr/>
        </p:nvGrpSpPr>
        <p:grpSpPr>
          <a:xfrm>
            <a:off x="9145726" y="2491659"/>
            <a:ext cx="2088360" cy="1249920"/>
            <a:chOff x="9145726" y="2491659"/>
            <a:chExt cx="2088360" cy="12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F76D3F59-4BF7-4C49-AC00-B3BEBFBD516E}"/>
                    </a:ext>
                  </a:extLst>
                </p14:cNvPr>
                <p14:cNvContentPartPr/>
                <p14:nvPr/>
              </p14:nvContentPartPr>
              <p14:xfrm>
                <a:off x="9602566" y="2491659"/>
                <a:ext cx="1631520" cy="124992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F76D3F59-4BF7-4C49-AC00-B3BEBFBD516E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9587086" y="2476539"/>
                  <a:ext cx="1661760" cy="12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D30842CC-1828-2642-A89E-F6913C65A1D6}"/>
                    </a:ext>
                  </a:extLst>
                </p14:cNvPr>
                <p14:cNvContentPartPr/>
                <p14:nvPr/>
              </p14:nvContentPartPr>
              <p14:xfrm>
                <a:off x="9145726" y="2804859"/>
                <a:ext cx="632520" cy="1371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D30842CC-1828-2642-A89E-F6913C65A1D6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9130606" y="2789739"/>
                  <a:ext cx="6631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00A8D591-52DB-6D40-B7A6-0241417ADD1F}"/>
                    </a:ext>
                  </a:extLst>
                </p14:cNvPr>
                <p14:cNvContentPartPr/>
                <p14:nvPr/>
              </p14:nvContentPartPr>
              <p14:xfrm>
                <a:off x="9735046" y="2807019"/>
                <a:ext cx="83160" cy="26928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00A8D591-52DB-6D40-B7A6-0241417ADD1F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9719926" y="2791539"/>
                  <a:ext cx="11376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9BC1471D-FCA7-2547-B336-90D883208498}"/>
              </a:ext>
            </a:extLst>
          </p:cNvPr>
          <p:cNvGrpSpPr/>
          <p:nvPr/>
        </p:nvGrpSpPr>
        <p:grpSpPr>
          <a:xfrm>
            <a:off x="9069046" y="3404259"/>
            <a:ext cx="907920" cy="2057400"/>
            <a:chOff x="9069046" y="3404259"/>
            <a:chExt cx="907920" cy="20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A68F6B09-48D7-A842-8E86-CE4ED9CA01FC}"/>
                    </a:ext>
                  </a:extLst>
                </p14:cNvPr>
                <p14:cNvContentPartPr/>
                <p14:nvPr/>
              </p14:nvContentPartPr>
              <p14:xfrm>
                <a:off x="9101086" y="3478059"/>
                <a:ext cx="669600" cy="5850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A68F6B09-48D7-A842-8E86-CE4ED9CA01FC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9085966" y="3462579"/>
                  <a:ext cx="700200" cy="6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7AC10014-41A6-F84E-9F3F-9BE16520B68B}"/>
                    </a:ext>
                  </a:extLst>
                </p14:cNvPr>
                <p14:cNvContentPartPr/>
                <p14:nvPr/>
              </p14:nvContentPartPr>
              <p14:xfrm>
                <a:off x="9666646" y="3404259"/>
                <a:ext cx="144000" cy="2358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7AC10014-41A6-F84E-9F3F-9BE16520B68B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9651526" y="3389139"/>
                  <a:ext cx="1742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D5B90D8C-1812-3844-A0AB-886ED73CDBA3}"/>
                    </a:ext>
                  </a:extLst>
                </p14:cNvPr>
                <p14:cNvContentPartPr/>
                <p14:nvPr/>
              </p14:nvContentPartPr>
              <p14:xfrm>
                <a:off x="9069046" y="3544659"/>
                <a:ext cx="887400" cy="191700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D5B90D8C-1812-3844-A0AB-886ED73CDBA3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9053926" y="3529539"/>
                  <a:ext cx="918000" cy="19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71279E32-CD25-5741-95A9-8C9B038F59D0}"/>
                    </a:ext>
                  </a:extLst>
                </p14:cNvPr>
                <p14:cNvContentPartPr/>
                <p14:nvPr/>
              </p14:nvContentPartPr>
              <p14:xfrm>
                <a:off x="9790486" y="3539619"/>
                <a:ext cx="186480" cy="22068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71279E32-CD25-5741-95A9-8C9B038F59D0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9775366" y="3524499"/>
                  <a:ext cx="217080" cy="251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00133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782A8-5A3D-3BA8-DE9F-A22C7F9823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Emanuele Della Valle - http://emanueledellavalle.org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1164F3-B5EB-A50F-4D43-45BB85D2DF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80EDDC-E38A-944F-B9CB-B0C6554768E0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5EA1C2-FBF0-2F6D-27A5-F618F24A0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again, notice the similarity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832261-24A4-153D-78EB-2BF382FF3F38}"/>
              </a:ext>
            </a:extLst>
          </p:cNvPr>
          <p:cNvGrpSpPr/>
          <p:nvPr/>
        </p:nvGrpSpPr>
        <p:grpSpPr>
          <a:xfrm>
            <a:off x="618055" y="2239332"/>
            <a:ext cx="8602147" cy="3841585"/>
            <a:chOff x="618055" y="1790001"/>
            <a:chExt cx="8602147" cy="384158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C752C06-A4E6-ABA9-C6A7-23934CE1F5AB}"/>
                    </a:ext>
                  </a:extLst>
                </p14:cNvPr>
                <p14:cNvContentPartPr/>
                <p14:nvPr/>
              </p14:nvContentPartPr>
              <p14:xfrm>
                <a:off x="765390" y="1975631"/>
                <a:ext cx="1295609" cy="709194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37A342B-11D4-724C-B05A-E44580A726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0270" y="1960511"/>
                  <a:ext cx="1326208" cy="739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7E8AF47-1AEA-68F1-A9EE-38936BBD3ADB}"/>
                    </a:ext>
                  </a:extLst>
                </p14:cNvPr>
                <p14:cNvContentPartPr/>
                <p14:nvPr/>
              </p14:nvContentPartPr>
              <p14:xfrm>
                <a:off x="783806" y="3261008"/>
                <a:ext cx="1265791" cy="827003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1101922-A9C7-BF4D-A8BB-47051A7C375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8686" y="3245533"/>
                  <a:ext cx="1296392" cy="8572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C603AAB-C11E-B357-213D-9E9691E8E274}"/>
                    </a:ext>
                  </a:extLst>
                </p14:cNvPr>
                <p14:cNvContentPartPr/>
                <p14:nvPr/>
              </p14:nvContentPartPr>
              <p14:xfrm>
                <a:off x="791115" y="4525337"/>
                <a:ext cx="1241527" cy="852436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8CDB54-CF18-7E47-88E7-B723806B24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5996" y="4509858"/>
                  <a:ext cx="1271764" cy="883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A5158C-E3D7-375F-E2BF-C8AEE9252898}"/>
                    </a:ext>
                  </a:extLst>
                </p14:cNvPr>
                <p14:cNvContentPartPr/>
                <p14:nvPr/>
              </p14:nvContentPartPr>
              <p14:xfrm>
                <a:off x="1015624" y="1868053"/>
                <a:ext cx="114594" cy="234157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FC4D0E3-27D1-0C49-BAC0-F51FF931FAE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0536" y="1852563"/>
                  <a:ext cx="145128" cy="264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C30EC98-D256-5709-CB50-302491168CFF}"/>
                    </a:ext>
                  </a:extLst>
                </p14:cNvPr>
                <p14:cNvContentPartPr/>
                <p14:nvPr/>
              </p14:nvContentPartPr>
              <p14:xfrm>
                <a:off x="1165882" y="2005741"/>
                <a:ext cx="68698" cy="80099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C2A16B4-FB50-8545-889E-6C55059B34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50776" y="1990655"/>
                  <a:ext cx="99270" cy="110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02B48AE-EB3B-11D7-95C2-B50F8E311E5F}"/>
                    </a:ext>
                  </a:extLst>
                </p14:cNvPr>
                <p14:cNvContentPartPr/>
                <p14:nvPr/>
              </p14:nvContentPartPr>
              <p14:xfrm>
                <a:off x="1256505" y="2022404"/>
                <a:ext cx="59051" cy="78929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47A68FD-F279-D24F-A6A6-B90CD44CBE4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41382" y="2007267"/>
                  <a:ext cx="89657" cy="1095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5857BE4-E504-C567-9260-D6FA391C0E52}"/>
                    </a:ext>
                  </a:extLst>
                </p14:cNvPr>
                <p14:cNvContentPartPr/>
                <p14:nvPr/>
              </p14:nvContentPartPr>
              <p14:xfrm>
                <a:off x="1369637" y="1922719"/>
                <a:ext cx="18709" cy="179783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DFB9C61-F46A-E546-B9E9-489434E69A1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54526" y="1907258"/>
                  <a:ext cx="49291" cy="209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BFFA408-4893-81CF-93E6-F1970C8EFA39}"/>
                    </a:ext>
                  </a:extLst>
                </p14:cNvPr>
                <p14:cNvContentPartPr/>
                <p14:nvPr/>
              </p14:nvContentPartPr>
              <p14:xfrm>
                <a:off x="1391854" y="2025035"/>
                <a:ext cx="19878" cy="35664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28C9249-3D73-044C-BEA2-519D48A248C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76591" y="2009699"/>
                  <a:ext cx="49695" cy="65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780E8E8-0924-BAAE-47BD-D2A732B77240}"/>
                    </a:ext>
                  </a:extLst>
                </p14:cNvPr>
                <p14:cNvContentPartPr/>
                <p14:nvPr/>
              </p14:nvContentPartPr>
              <p14:xfrm>
                <a:off x="1409394" y="1949906"/>
                <a:ext cx="47065" cy="71621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E5DA607-E9C0-1B4E-A10E-17C10F7EBD1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93945" y="1934430"/>
                  <a:ext cx="77603" cy="102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1FE99E7-1D0D-A5A1-4C4A-49C32FC534F7}"/>
                    </a:ext>
                  </a:extLst>
                </p14:cNvPr>
                <p14:cNvContentPartPr/>
                <p14:nvPr/>
              </p14:nvContentPartPr>
              <p14:xfrm>
                <a:off x="1478384" y="1978846"/>
                <a:ext cx="43850" cy="121902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221C521-3E3E-D24D-8E0E-D840F87964C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62929" y="1963384"/>
                  <a:ext cx="74401" cy="1524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5614DAF-90B6-61EB-EC0C-ED8C5130A770}"/>
                    </a:ext>
                  </a:extLst>
                </p14:cNvPr>
                <p14:cNvContentPartPr/>
                <p14:nvPr/>
              </p14:nvContentPartPr>
              <p14:xfrm>
                <a:off x="1575437" y="1998140"/>
                <a:ext cx="4385" cy="64313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3343F62-86C5-FB42-9C45-ECF4E714A69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61270" y="1982965"/>
                  <a:ext cx="32719" cy="95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433E002-C966-F203-7618-DF6ACB774789}"/>
                    </a:ext>
                  </a:extLst>
                </p14:cNvPr>
                <p14:cNvContentPartPr/>
                <p14:nvPr/>
              </p14:nvContentPartPr>
              <p14:xfrm>
                <a:off x="1574268" y="1999602"/>
                <a:ext cx="43265" cy="18124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91A90C0-7B9B-6143-99A8-2317DA86C02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59125" y="1984321"/>
                  <a:ext cx="73911" cy="483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7B48D08-869A-3753-32F6-CA59B8034A9B}"/>
                    </a:ext>
                  </a:extLst>
                </p14:cNvPr>
                <p14:cNvContentPartPr/>
                <p14:nvPr/>
              </p14:nvContentPartPr>
              <p14:xfrm>
                <a:off x="1769837" y="1918919"/>
                <a:ext cx="111670" cy="159905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26C816F-292D-9A4C-B363-68BB6C98AF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54347" y="1903793"/>
                  <a:ext cx="142289" cy="190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E60B096-1B55-CF16-8580-45F80D1E8364}"/>
                    </a:ext>
                  </a:extLst>
                </p14:cNvPr>
                <p14:cNvContentPartPr/>
                <p14:nvPr/>
              </p14:nvContentPartPr>
              <p14:xfrm>
                <a:off x="1071460" y="2357999"/>
                <a:ext cx="55543" cy="181537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972D74D-2D42-F545-9761-D89934C7474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56312" y="2342901"/>
                  <a:ext cx="86200" cy="211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9860DAB-0D9B-82AC-08FD-64E13000CC28}"/>
                    </a:ext>
                  </a:extLst>
                </p14:cNvPr>
                <p14:cNvContentPartPr/>
                <p14:nvPr/>
              </p14:nvContentPartPr>
              <p14:xfrm>
                <a:off x="1152435" y="2382847"/>
                <a:ext cx="33326" cy="76591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F72EF71-E20F-0A4C-BC9A-00A6E82045B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37385" y="2367385"/>
                  <a:ext cx="63427" cy="107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3F0EEF0-2312-4EE7-0AC0-62B0E216898B}"/>
                    </a:ext>
                  </a:extLst>
                </p14:cNvPr>
                <p14:cNvContentPartPr/>
                <p14:nvPr/>
              </p14:nvContentPartPr>
              <p14:xfrm>
                <a:off x="1240134" y="2416173"/>
                <a:ext cx="2046" cy="32449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E65697F-61C3-4D44-8893-38A4ABB4D65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25812" y="2401030"/>
                  <a:ext cx="30690" cy="63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6CBDBE0-E115-CD14-B969-FFD19590C371}"/>
                    </a:ext>
                  </a:extLst>
                </p14:cNvPr>
                <p14:cNvContentPartPr/>
                <p14:nvPr/>
              </p14:nvContentPartPr>
              <p14:xfrm>
                <a:off x="1248319" y="2392494"/>
                <a:ext cx="25433" cy="16078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29F0029-1075-7048-A0E8-F183C011BA4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32916" y="2377131"/>
                  <a:ext cx="55523" cy="46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4152B2A-0326-FE8F-2F4E-35E1D513393E}"/>
                    </a:ext>
                  </a:extLst>
                </p14:cNvPr>
                <p14:cNvContentPartPr/>
                <p14:nvPr/>
              </p14:nvContentPartPr>
              <p14:xfrm>
                <a:off x="1333680" y="2282578"/>
                <a:ext cx="10232" cy="155227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E290989-1EF0-D144-A546-444E88A93ED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18861" y="2267451"/>
                  <a:ext cx="40222" cy="1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9D8DF64-FDDA-18F2-7D82-859E6B343552}"/>
                    </a:ext>
                  </a:extLst>
                </p14:cNvPr>
                <p14:cNvContentPartPr/>
                <p14:nvPr/>
              </p14:nvContentPartPr>
              <p14:xfrm>
                <a:off x="1296262" y="2317950"/>
                <a:ext cx="50281" cy="13155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2F9435C-E9EA-494D-A967-9C6A2F78C17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80819" y="2303017"/>
                  <a:ext cx="80809" cy="43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A0A16EA-5BA7-A8DE-E8FB-9743B2B749AD}"/>
                    </a:ext>
                  </a:extLst>
                </p14:cNvPr>
                <p14:cNvContentPartPr/>
                <p14:nvPr/>
              </p14:nvContentPartPr>
              <p14:xfrm>
                <a:off x="1385715" y="2385186"/>
                <a:ext cx="6431" cy="62559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52FAF3D-C90A-344C-AC06-9CC84808855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70352" y="2370086"/>
                  <a:ext cx="36800" cy="93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179B09B-C69B-036B-3C3D-7169908D45DE}"/>
                    </a:ext>
                  </a:extLst>
                </p14:cNvPr>
                <p14:cNvContentPartPr/>
                <p14:nvPr/>
              </p14:nvContentPartPr>
              <p14:xfrm>
                <a:off x="1448273" y="2287547"/>
                <a:ext cx="4385" cy="139442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10B7FB4-8F98-E349-AF75-9691157A60D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33769" y="2272414"/>
                  <a:ext cx="32719" cy="170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6F5168C-C838-E991-4477-50E212AEA471}"/>
                    </a:ext>
                  </a:extLst>
                </p14:cNvPr>
                <p14:cNvContentPartPr/>
                <p14:nvPr/>
              </p14:nvContentPartPr>
              <p14:xfrm>
                <a:off x="1420210" y="2298364"/>
                <a:ext cx="66359" cy="21925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99DC340-4FF9-314A-B4EC-CD956C5C0B2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05063" y="2283268"/>
                  <a:ext cx="97014" cy="52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72146CF-EF92-8517-D223-35A57AC3DB24}"/>
                    </a:ext>
                  </a:extLst>
                </p14:cNvPr>
                <p14:cNvContentPartPr/>
                <p14:nvPr/>
              </p14:nvContentPartPr>
              <p14:xfrm>
                <a:off x="1485399" y="2391032"/>
                <a:ext cx="9355" cy="62851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ABF06A5-3093-F245-B470-1E3C1484145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69927" y="2375948"/>
                  <a:ext cx="39939" cy="93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5D786A0-129E-4E49-471C-4C87C1E074DF}"/>
                    </a:ext>
                  </a:extLst>
                </p14:cNvPr>
                <p14:cNvContentPartPr/>
                <p14:nvPr/>
              </p14:nvContentPartPr>
              <p14:xfrm>
                <a:off x="1525741" y="2383724"/>
                <a:ext cx="61389" cy="79514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59E9574-F860-7945-A154-20E3EB6318C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10304" y="2368253"/>
                  <a:ext cx="91904" cy="110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D4F8A39-F655-14EE-8AA1-B496EB97E218}"/>
                    </a:ext>
                  </a:extLst>
                </p14:cNvPr>
                <p14:cNvContentPartPr/>
                <p14:nvPr/>
              </p14:nvContentPartPr>
              <p14:xfrm>
                <a:off x="1603501" y="2379047"/>
                <a:ext cx="47942" cy="65774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269C431-6476-AD46-A8E6-C78499C6AB7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88361" y="2363951"/>
                  <a:ext cx="78582" cy="959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8DE8AB6-FF8B-6266-7E2F-8535449E25D5}"/>
                    </a:ext>
                  </a:extLst>
                </p14:cNvPr>
                <p14:cNvContentPartPr/>
                <p14:nvPr/>
              </p14:nvContentPartPr>
              <p14:xfrm>
                <a:off x="1744112" y="2299825"/>
                <a:ext cx="73375" cy="216909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93D09D0-BAA5-BF45-B92E-4CF42CA2AE5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29005" y="2284692"/>
                  <a:ext cx="103948" cy="247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22F9E36-F002-BD36-6A4E-1BDCEFE6B360}"/>
                    </a:ext>
                  </a:extLst>
                </p14:cNvPr>
                <p14:cNvContentPartPr/>
                <p14:nvPr/>
              </p14:nvContentPartPr>
              <p14:xfrm>
                <a:off x="1751420" y="2396294"/>
                <a:ext cx="80391" cy="14909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6321C71-13DE-F44F-ACD5-F1C01C2E8B2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35988" y="2381030"/>
                  <a:ext cx="110538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9176270-9F67-18F9-7843-EF0D23628DC2}"/>
                    </a:ext>
                  </a:extLst>
                </p14:cNvPr>
                <p14:cNvContentPartPr/>
                <p14:nvPr/>
              </p14:nvContentPartPr>
              <p14:xfrm>
                <a:off x="1849643" y="2319704"/>
                <a:ext cx="63436" cy="191184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67495F9-042F-0F4B-8113-AF9CA46254A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34590" y="2304582"/>
                  <a:ext cx="93541" cy="221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43EF7B2-8F7B-AEFD-7AB8-57737709AA59}"/>
                    </a:ext>
                  </a:extLst>
                </p14:cNvPr>
                <p14:cNvContentPartPr/>
                <p14:nvPr/>
              </p14:nvContentPartPr>
              <p14:xfrm>
                <a:off x="1920972" y="2334028"/>
                <a:ext cx="37126" cy="127164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3C95AA3-D6EF-6248-93BB-719346EC1AA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05473" y="2318582"/>
                  <a:ext cx="67764" cy="157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5E7F0C9-3A32-6110-D2C0-7085FE1A5E1D}"/>
                    </a:ext>
                  </a:extLst>
                </p14:cNvPr>
                <p14:cNvContentPartPr/>
                <p14:nvPr/>
              </p14:nvContentPartPr>
              <p14:xfrm>
                <a:off x="1921264" y="2473762"/>
                <a:ext cx="30695" cy="6431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DACC3B2-709B-AD48-902E-AA718745C9A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06273" y="2458756"/>
                  <a:ext cx="60676" cy="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97C0BD1-8882-AC86-6883-C99AA325DEE9}"/>
                    </a:ext>
                  </a:extLst>
                </p14:cNvPr>
                <p14:cNvContentPartPr/>
                <p14:nvPr/>
              </p14:nvContentPartPr>
              <p14:xfrm>
                <a:off x="1039303" y="3127705"/>
                <a:ext cx="102608" cy="232987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D2A907C-B93B-4346-B9CB-06142F13D99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3822" y="3112221"/>
                  <a:ext cx="133210" cy="263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B18FB29-0DEC-21BB-5BF6-D4BF24AD69BE}"/>
                    </a:ext>
                  </a:extLst>
                </p14:cNvPr>
                <p14:cNvContentPartPr/>
                <p14:nvPr/>
              </p14:nvContentPartPr>
              <p14:xfrm>
                <a:off x="1159743" y="3239668"/>
                <a:ext cx="11693" cy="74252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86EA964-8F18-D040-A664-461AF23ABF4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44031" y="3224169"/>
                  <a:ext cx="42753" cy="1048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A39CF9B-48C3-0630-6C20-F74562F135F4}"/>
                    </a:ext>
                  </a:extLst>
                </p14:cNvPr>
                <p14:cNvContentPartPr/>
                <p14:nvPr/>
              </p14:nvContentPartPr>
              <p14:xfrm>
                <a:off x="1166759" y="3238791"/>
                <a:ext cx="58466" cy="8185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5AC9BA9-CC03-804A-9F45-2B1360894DB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51601" y="3223844"/>
                  <a:ext cx="89143" cy="384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5D1CC70-92E2-6C66-8033-6BAC12373FB7}"/>
                    </a:ext>
                  </a:extLst>
                </p14:cNvPr>
                <p14:cNvContentPartPr/>
                <p14:nvPr/>
              </p14:nvContentPartPr>
              <p14:xfrm>
                <a:off x="1254458" y="3234698"/>
                <a:ext cx="45019" cy="76591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172C904-0764-EA45-8699-BF7268244F6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39332" y="3219236"/>
                  <a:ext cx="75632" cy="106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2FCE372-10C0-4B24-9C5C-1DC02354B562}"/>
                    </a:ext>
                  </a:extLst>
                </p14:cNvPr>
                <p14:cNvContentPartPr/>
                <p14:nvPr/>
              </p14:nvContentPartPr>
              <p14:xfrm>
                <a:off x="1368760" y="3148168"/>
                <a:ext cx="19878" cy="161951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9E433F5-20F3-634B-88A8-4874A0F6A38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353580" y="3133053"/>
                  <a:ext cx="50599" cy="1925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4A6AA02-76EC-323C-ABC9-12EA5182CA6B}"/>
                    </a:ext>
                  </a:extLst>
                </p14:cNvPr>
                <p14:cNvContentPartPr/>
                <p14:nvPr/>
              </p14:nvContentPartPr>
              <p14:xfrm>
                <a:off x="1383084" y="3175063"/>
                <a:ext cx="68405" cy="110209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3E2C9FE-8EB3-054D-A80C-553A9FF619F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67603" y="3159627"/>
                  <a:ext cx="99007" cy="140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BC6BD23-F6DA-2463-A0A4-FA072FF18B0C}"/>
                    </a:ext>
                  </a:extLst>
                </p14:cNvPr>
                <p14:cNvContentPartPr/>
                <p14:nvPr/>
              </p14:nvContentPartPr>
              <p14:xfrm>
                <a:off x="1471952" y="3206342"/>
                <a:ext cx="141488" cy="124825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9BA61D5-03AD-C343-8FA0-E9255A321EC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56831" y="3190874"/>
                  <a:ext cx="172090" cy="1550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2528E78-BAB7-9720-91A8-B0CD5C55027F}"/>
                    </a:ext>
                  </a:extLst>
                </p14:cNvPr>
                <p14:cNvContentPartPr/>
                <p14:nvPr/>
              </p14:nvContentPartPr>
              <p14:xfrm>
                <a:off x="1734173" y="3110165"/>
                <a:ext cx="90038" cy="175691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AE58183-AC9F-AA49-9CA3-F71BE591C84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19047" y="3095044"/>
                  <a:ext cx="120651" cy="2062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C7B8BB1-2EB3-42AB-1DF1-AA15B03E616B}"/>
                    </a:ext>
                  </a:extLst>
                </p14:cNvPr>
                <p14:cNvContentPartPr/>
                <p14:nvPr/>
              </p14:nvContentPartPr>
              <p14:xfrm>
                <a:off x="1787377" y="3292580"/>
                <a:ext cx="69575" cy="7893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AD00F78-ACEA-834B-99C8-2E1B5087ECA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71956" y="3277512"/>
                  <a:ext cx="99700" cy="383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0BC18D3-41A7-7464-3A53-6529DE9634F8}"/>
                    </a:ext>
                  </a:extLst>
                </p14:cNvPr>
                <p14:cNvContentPartPr/>
                <p14:nvPr/>
              </p14:nvContentPartPr>
              <p14:xfrm>
                <a:off x="1036088" y="3624082"/>
                <a:ext cx="74544" cy="175691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8D7F8D3-DDA4-7B4C-9CFF-0E37455EA1F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20603" y="3608961"/>
                  <a:ext cx="105154" cy="2062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FD7E28C-547D-9192-5ACC-2FA8B6C51184}"/>
                    </a:ext>
                  </a:extLst>
                </p14:cNvPr>
                <p14:cNvContentPartPr/>
                <p14:nvPr/>
              </p14:nvContentPartPr>
              <p14:xfrm>
                <a:off x="1123787" y="3647176"/>
                <a:ext cx="69575" cy="79222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C0308B1-4A49-1C44-A8C2-35421FA773E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08366" y="3632052"/>
                  <a:ext cx="99700" cy="109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964EC62-E084-28E9-2648-E330E4C3BD8B}"/>
                    </a:ext>
                  </a:extLst>
                </p14:cNvPr>
                <p14:cNvContentPartPr/>
                <p14:nvPr/>
              </p14:nvContentPartPr>
              <p14:xfrm>
                <a:off x="1224348" y="3664424"/>
                <a:ext cx="5847" cy="58758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6160631-85B0-4144-91D9-1A8BA57DCE6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09000" y="3648923"/>
                  <a:ext cx="36909" cy="89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4D49790-3244-0E8A-C69B-E4E40B587B66}"/>
                    </a:ext>
                  </a:extLst>
                </p14:cNvPr>
                <p14:cNvContentPartPr/>
                <p14:nvPr/>
              </p14:nvContentPartPr>
              <p14:xfrm>
                <a:off x="1241888" y="3662670"/>
                <a:ext cx="292" cy="292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2421095-EFF7-8A46-806D-A20D89403B1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229624" y="3650114"/>
                  <a:ext cx="25112" cy="25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D8E6820-5852-2026-3FB2-023011D4FD57}"/>
                    </a:ext>
                  </a:extLst>
                </p14:cNvPr>
                <p14:cNvContentPartPr/>
                <p14:nvPr/>
              </p14:nvContentPartPr>
              <p14:xfrm>
                <a:off x="1310001" y="3559770"/>
                <a:ext cx="14909" cy="155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A088EB3-7380-814F-ABA6-BB33F0281C4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95092" y="3544650"/>
                  <a:ext cx="44727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C7B78ED-0AC4-82FF-9BE6-6E98E9C2D882}"/>
                    </a:ext>
                  </a:extLst>
                </p14:cNvPr>
                <p14:cNvContentPartPr/>
                <p14:nvPr/>
              </p14:nvContentPartPr>
              <p14:xfrm>
                <a:off x="1283691" y="3607127"/>
                <a:ext cx="78052" cy="16663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D78F4E6-30CE-A44D-B69C-FBB9808FA8F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68584" y="3591551"/>
                  <a:ext cx="108266" cy="47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03F406A-614C-393E-6C3D-FB91988ABDBF}"/>
                    </a:ext>
                  </a:extLst>
                </p14:cNvPr>
                <p14:cNvContentPartPr/>
                <p14:nvPr/>
              </p14:nvContentPartPr>
              <p14:xfrm>
                <a:off x="1375776" y="3644545"/>
                <a:ext cx="7601" cy="38003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15A0AD3-684A-E149-8214-97B3CA5E5E3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60212" y="3629344"/>
                  <a:ext cx="38367" cy="68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F776AD3-3B63-71FF-0162-DE1618E7DFA2}"/>
                    </a:ext>
                  </a:extLst>
                </p14:cNvPr>
                <p14:cNvContentPartPr/>
                <p14:nvPr/>
              </p14:nvContentPartPr>
              <p14:xfrm>
                <a:off x="1359990" y="3677286"/>
                <a:ext cx="13447" cy="16078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4A42590-A912-EB4D-AE1B-3DE57438A83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44774" y="3661923"/>
                  <a:ext cx="43172" cy="46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07C376B-F4FE-5AE4-40E1-EB39468C9308}"/>
                    </a:ext>
                  </a:extLst>
                </p14:cNvPr>
                <p14:cNvContentPartPr/>
                <p14:nvPr/>
              </p14:nvContentPartPr>
              <p14:xfrm>
                <a:off x="1396531" y="3564155"/>
                <a:ext cx="9939" cy="142657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5934210-990B-5F40-A122-BA80D199DB9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381268" y="3548664"/>
                  <a:ext cx="39756" cy="1732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E73B968-E63D-2DA2-9FA6-CC4FF3A9E339}"/>
                    </a:ext>
                  </a:extLst>
                </p14:cNvPr>
                <p14:cNvContentPartPr/>
                <p14:nvPr/>
              </p14:nvContentPartPr>
              <p14:xfrm>
                <a:off x="1378991" y="3597773"/>
                <a:ext cx="61389" cy="18124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6924391-BE98-864B-BF16-E9FCF4154AD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363463" y="3582847"/>
                  <a:ext cx="92084" cy="483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5B037B0-2268-D505-7BCC-A83620EFE374}"/>
                    </a:ext>
                  </a:extLst>
                </p14:cNvPr>
                <p14:cNvContentPartPr/>
                <p14:nvPr/>
              </p14:nvContentPartPr>
              <p14:xfrm>
                <a:off x="1454412" y="3656239"/>
                <a:ext cx="3508" cy="50865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4808730-513F-A640-804B-6AECC7EEE18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39678" y="3641088"/>
                  <a:ext cx="33326" cy="815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A24EA87-DD57-D879-4927-7CFC6F0AED0C}"/>
                    </a:ext>
                  </a:extLst>
                </p14:cNvPr>
                <p14:cNvContentPartPr/>
                <p14:nvPr/>
              </p14:nvContentPartPr>
              <p14:xfrm>
                <a:off x="1462890" y="3614728"/>
                <a:ext cx="585" cy="2923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4628AD5-924E-F244-A044-2F66133AB90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50312" y="3599017"/>
                  <a:ext cx="25448" cy="33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45B9FD7-90B6-D652-94F0-51AE5EE41AA3}"/>
                    </a:ext>
                  </a:extLst>
                </p14:cNvPr>
                <p14:cNvContentPartPr/>
                <p14:nvPr/>
              </p14:nvContentPartPr>
              <p14:xfrm>
                <a:off x="1486569" y="3636653"/>
                <a:ext cx="41511" cy="80391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430147B-8B4C-9041-B7DC-8B1B34EC990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471539" y="3621580"/>
                  <a:ext cx="71929" cy="110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410A1CE-F350-4B57-5D53-CBF7E2702632}"/>
                    </a:ext>
                  </a:extLst>
                </p14:cNvPr>
                <p14:cNvContentPartPr/>
                <p14:nvPr/>
              </p14:nvContentPartPr>
              <p14:xfrm>
                <a:off x="1562575" y="3620574"/>
                <a:ext cx="50281" cy="80099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4E50209-6F5F-8F4C-BA5E-B68EA4CA817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547491" y="3605129"/>
                  <a:ext cx="80809" cy="110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3B2FB61-CF15-8C5A-5BE5-71ACE6D46088}"/>
                    </a:ext>
                  </a:extLst>
                </p14:cNvPr>
                <p14:cNvContentPartPr/>
                <p14:nvPr/>
              </p14:nvContentPartPr>
              <p14:xfrm>
                <a:off x="1652028" y="3551584"/>
                <a:ext cx="100562" cy="22831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E76EE1E-6C0E-4349-8813-239E9EEC3BB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636529" y="3536099"/>
                  <a:ext cx="131199" cy="258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B0C5D0F-321A-3616-FF85-7D6ADB648E16}"/>
                    </a:ext>
                  </a:extLst>
                </p14:cNvPr>
                <p14:cNvContentPartPr/>
                <p14:nvPr/>
              </p14:nvContentPartPr>
              <p14:xfrm>
                <a:off x="1682430" y="3647176"/>
                <a:ext cx="82145" cy="24848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BC7987-3BE5-724E-AEC5-B9EB413A005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667298" y="3632051"/>
                  <a:ext cx="112769" cy="55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7D7AC51-0161-2E1E-6569-5C84EADA9661}"/>
                    </a:ext>
                  </a:extLst>
                </p14:cNvPr>
                <p14:cNvContentPartPr/>
                <p14:nvPr/>
              </p14:nvContentPartPr>
              <p14:xfrm>
                <a:off x="1775391" y="3584618"/>
                <a:ext cx="66359" cy="187676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1FDF08A-B7DF-0E41-9EB3-2CE76E57908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760244" y="3569158"/>
                  <a:ext cx="97014" cy="2178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9C963CD-FA7E-FF51-57F3-746406A2D7C0}"/>
                    </a:ext>
                  </a:extLst>
                </p14:cNvPr>
                <p14:cNvContentPartPr/>
                <p14:nvPr/>
              </p14:nvContentPartPr>
              <p14:xfrm>
                <a:off x="1868937" y="3625836"/>
                <a:ext cx="53204" cy="159905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30861F0-0639-7B44-BF29-B22B7D8558F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853839" y="3610710"/>
                  <a:ext cx="83760" cy="190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BBBAB33-3C79-621F-7456-C79621BAF5B7}"/>
                    </a:ext>
                  </a:extLst>
                </p14:cNvPr>
                <p14:cNvContentPartPr/>
                <p14:nvPr/>
              </p14:nvContentPartPr>
              <p14:xfrm>
                <a:off x="974698" y="4437930"/>
                <a:ext cx="110501" cy="194107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DB4A0AF-D369-E34E-8CE1-A43EB7E7365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59581" y="4422805"/>
                  <a:ext cx="141096" cy="224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4525CA8-0262-221A-E2B0-3BAF03E1A562}"/>
                    </a:ext>
                  </a:extLst>
                </p14:cNvPr>
                <p14:cNvContentPartPr/>
                <p14:nvPr/>
              </p14:nvContentPartPr>
              <p14:xfrm>
                <a:off x="1112093" y="4579711"/>
                <a:ext cx="2923" cy="62559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23B923A-232C-E842-80C4-8989F757DF2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96747" y="4564251"/>
                  <a:ext cx="33980" cy="93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A34EFBD-2D3B-B1A5-6448-E8609404A061}"/>
                    </a:ext>
                  </a:extLst>
                </p14:cNvPr>
                <p14:cNvContentPartPr/>
                <p14:nvPr/>
              </p14:nvContentPartPr>
              <p14:xfrm>
                <a:off x="1115017" y="4529430"/>
                <a:ext cx="61682" cy="175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32F0656-4C2A-054A-ABE5-AB1C4DEE578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99867" y="4514396"/>
                  <a:ext cx="92343" cy="47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258A80A-7434-C3BA-4647-23E5174C848F}"/>
                    </a:ext>
                  </a:extLst>
                </p14:cNvPr>
                <p14:cNvContentPartPr/>
                <p14:nvPr/>
              </p14:nvContentPartPr>
              <p14:xfrm>
                <a:off x="1184007" y="4537030"/>
                <a:ext cx="44434" cy="84191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BE2EE9C-380F-5043-84C4-C9F2A704772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68834" y="4521559"/>
                  <a:ext cx="75140" cy="1147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C60A385-99F8-7F6B-22D6-B0590B204210}"/>
                    </a:ext>
                  </a:extLst>
                </p14:cNvPr>
                <p14:cNvContentPartPr/>
                <p14:nvPr/>
              </p14:nvContentPartPr>
              <p14:xfrm>
                <a:off x="1292754" y="4475641"/>
                <a:ext cx="17540" cy="168675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01A4BBF-3D6E-D048-8B89-572C5968272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277720" y="4460143"/>
                  <a:ext cx="47609" cy="199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3A44235-3BE3-159E-89D4-A3C1FFBBB77C}"/>
                    </a:ext>
                  </a:extLst>
                </p14:cNvPr>
                <p14:cNvContentPartPr/>
                <p14:nvPr/>
              </p14:nvContentPartPr>
              <p14:xfrm>
                <a:off x="1293338" y="4476810"/>
                <a:ext cx="103777" cy="153181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C84193F-1A7F-8D4A-B909-67D70070736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277897" y="4461708"/>
                  <a:ext cx="133941" cy="1833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575F9AA-4608-2A82-1F86-C4008A75C28E}"/>
                    </a:ext>
                  </a:extLst>
                </p14:cNvPr>
                <p14:cNvContentPartPr/>
                <p14:nvPr/>
              </p14:nvContentPartPr>
              <p14:xfrm>
                <a:off x="1428103" y="4534984"/>
                <a:ext cx="92669" cy="99685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CDF0D21-CD13-1445-927A-D5F44FAD8F9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412959" y="4519509"/>
                  <a:ext cx="123318" cy="1302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643188B-B58B-906A-6BFE-38CBB11EB8CE}"/>
                    </a:ext>
                  </a:extLst>
                </p14:cNvPr>
                <p14:cNvContentPartPr/>
                <p14:nvPr/>
              </p14:nvContentPartPr>
              <p14:xfrm>
                <a:off x="1524279" y="4542000"/>
                <a:ext cx="43557" cy="32449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24E015C-3778-384E-9D63-136D2308F89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508927" y="4526857"/>
                  <a:ext cx="73547" cy="63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0500388-CE35-AACF-D56C-ACF4A9BD5D39}"/>
                    </a:ext>
                  </a:extLst>
                </p14:cNvPr>
                <p14:cNvContentPartPr/>
                <p14:nvPr/>
              </p14:nvContentPartPr>
              <p14:xfrm>
                <a:off x="1725110" y="4454008"/>
                <a:ext cx="77468" cy="2233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1DBF631-A74F-BC43-BA66-2794C6425DF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709688" y="4438518"/>
                  <a:ext cx="107594" cy="253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A0E4F5B-E241-E67C-3FF9-3E20A6F98364}"/>
                    </a:ext>
                  </a:extLst>
                </p14:cNvPr>
                <p14:cNvContentPartPr/>
                <p14:nvPr/>
              </p14:nvContentPartPr>
              <p14:xfrm>
                <a:off x="996038" y="4982542"/>
                <a:ext cx="76883" cy="182707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CF77CA9-09F5-DC49-8D8C-B97F20D9944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80949" y="4967436"/>
                  <a:ext cx="107421" cy="2129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09C4DD1-E8E8-8D05-F19C-7AEF56AF94F7}"/>
                    </a:ext>
                  </a:extLst>
                </p14:cNvPr>
                <p14:cNvContentPartPr/>
                <p14:nvPr/>
              </p14:nvContentPartPr>
              <p14:xfrm>
                <a:off x="1082860" y="5006221"/>
                <a:ext cx="93546" cy="80099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C91B772-234F-0343-B466-9044760A241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67749" y="4991135"/>
                  <a:ext cx="123769" cy="110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4EDCF22-02CA-A39F-C434-2A5534DE5E22}"/>
                    </a:ext>
                  </a:extLst>
                </p14:cNvPr>
                <p14:cNvContentPartPr/>
                <p14:nvPr/>
              </p14:nvContentPartPr>
              <p14:xfrm>
                <a:off x="1206516" y="4990143"/>
                <a:ext cx="39465" cy="72206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FA85F25-1BD4-BF4D-990E-951F2B3BA13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91089" y="4974619"/>
                  <a:ext cx="69961" cy="102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108899C-6018-ABB5-27CC-450A33099745}"/>
                    </a:ext>
                  </a:extLst>
                </p14:cNvPr>
                <p14:cNvContentPartPr/>
                <p14:nvPr/>
              </p14:nvContentPartPr>
              <p14:xfrm>
                <a:off x="1275214" y="4886365"/>
                <a:ext cx="26310" cy="198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4DAC62C-A3B0-8F43-9E48-9BEE11D2C5A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260077" y="4871257"/>
                  <a:ext cx="56945" cy="2284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CDB8281-D658-E4C2-A153-CBC198BF2F52}"/>
                    </a:ext>
                  </a:extLst>
                </p14:cNvPr>
                <p14:cNvContentPartPr/>
                <p14:nvPr/>
              </p14:nvContentPartPr>
              <p14:xfrm>
                <a:off x="1238965" y="4966756"/>
                <a:ext cx="76298" cy="14909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3E7D1E0-50E0-BA4B-B110-DA6608913A9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223849" y="4951492"/>
                  <a:ext cx="106889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D3F5367-4D3F-4EB7-E2E6-23A7C69DEB5B}"/>
                    </a:ext>
                  </a:extLst>
                </p14:cNvPr>
                <p14:cNvContentPartPr/>
                <p14:nvPr/>
              </p14:nvContentPartPr>
              <p14:xfrm>
                <a:off x="1340111" y="5009729"/>
                <a:ext cx="13155" cy="64313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F4C6378-AF45-2648-972A-D3802E899E6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324763" y="4994193"/>
                  <a:ext cx="44215" cy="95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0E202BB-7A73-7E34-30AE-C38AD93CC471}"/>
                    </a:ext>
                  </a:extLst>
                </p14:cNvPr>
                <p14:cNvContentPartPr/>
                <p14:nvPr/>
              </p14:nvContentPartPr>
              <p14:xfrm>
                <a:off x="1343912" y="4953017"/>
                <a:ext cx="292" cy="292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20E8A2E-603F-9847-B9A9-B2405E1E2EF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31356" y="4940461"/>
                  <a:ext cx="25112" cy="25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18606AF-8EF7-6717-46F6-57C6E3FF7D98}"/>
                    </a:ext>
                  </a:extLst>
                </p14:cNvPr>
                <p14:cNvContentPartPr/>
                <p14:nvPr/>
              </p14:nvContentPartPr>
              <p14:xfrm>
                <a:off x="1395654" y="4875549"/>
                <a:ext cx="9062" cy="169844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3D22C07-984C-2347-AEFD-246B6129E7D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80067" y="4860436"/>
                  <a:ext cx="39873" cy="2004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FDD07AD-CA46-A943-86D9-0EB4EE8DC0F5}"/>
                    </a:ext>
                  </a:extLst>
                </p14:cNvPr>
                <p14:cNvContentPartPr/>
                <p14:nvPr/>
              </p14:nvContentPartPr>
              <p14:xfrm>
                <a:off x="1362621" y="4949216"/>
                <a:ext cx="60512" cy="14032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5CE65D3-152F-D64B-88F8-FFC01B7A2D4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47133" y="4933745"/>
                  <a:ext cx="91128" cy="446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A90826A-EB1F-7463-5167-24277A3F4D69}"/>
                    </a:ext>
                  </a:extLst>
                </p14:cNvPr>
                <p14:cNvContentPartPr/>
                <p14:nvPr/>
              </p14:nvContentPartPr>
              <p14:xfrm>
                <a:off x="1469614" y="5001251"/>
                <a:ext cx="6431" cy="78052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9F39154-77EA-C54C-849F-67D35698D15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454251" y="4986144"/>
                  <a:ext cx="36800" cy="108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EB3F5AE-7F41-AA4A-1AA4-8976B66597B4}"/>
                    </a:ext>
                  </a:extLst>
                </p14:cNvPr>
                <p14:cNvContentPartPr/>
                <p14:nvPr/>
              </p14:nvContentPartPr>
              <p14:xfrm>
                <a:off x="1473706" y="4891627"/>
                <a:ext cx="7016" cy="11986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D6DD822-9E68-204C-A142-08C6FE70B57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58622" y="4876821"/>
                  <a:ext cx="36483" cy="41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E323804-30E7-6515-DE6B-F5A2657F2DF2}"/>
                    </a:ext>
                  </a:extLst>
                </p14:cNvPr>
                <p14:cNvContentPartPr/>
                <p14:nvPr/>
              </p14:nvContentPartPr>
              <p14:xfrm>
                <a:off x="1511709" y="4967925"/>
                <a:ext cx="39172" cy="103485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0DD212B-45D5-164E-A038-5F9DFC3ED4E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496256" y="4952833"/>
                  <a:ext cx="69719" cy="1336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F658120-C65D-EAEE-2C3F-15D4E43278A0}"/>
                    </a:ext>
                  </a:extLst>
                </p14:cNvPr>
                <p14:cNvContentPartPr/>
                <p14:nvPr/>
              </p14:nvContentPartPr>
              <p14:xfrm>
                <a:off x="1569298" y="4963248"/>
                <a:ext cx="45019" cy="81853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9D57411-FC63-4049-B209-BCF6E92BE22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553811" y="4948103"/>
                  <a:ext cx="75632" cy="112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352FAD5-B078-E382-9E93-E37E5E5894B8}"/>
                    </a:ext>
                  </a:extLst>
                </p14:cNvPr>
                <p14:cNvContentPartPr/>
                <p14:nvPr/>
              </p14:nvContentPartPr>
              <p14:xfrm>
                <a:off x="1689154" y="4891627"/>
                <a:ext cx="78637" cy="219833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5A93878-D391-4F40-92E3-CB2A9CB1DDA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673714" y="4876156"/>
                  <a:ext cx="109158" cy="2504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DF1E9DD-988D-8311-E640-CF7CE8770D66}"/>
                    </a:ext>
                  </a:extLst>
                </p14:cNvPr>
                <p14:cNvContentPartPr/>
                <p14:nvPr/>
              </p14:nvContentPartPr>
              <p14:xfrm>
                <a:off x="1709617" y="4998328"/>
                <a:ext cx="70159" cy="28648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AD81FFE-A032-1943-8217-0E86C50352A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4146" y="4983288"/>
                  <a:ext cx="100381" cy="590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EB2753D-2E6D-8D6C-4574-AFC76CBEC48E}"/>
                    </a:ext>
                  </a:extLst>
                </p14:cNvPr>
                <p14:cNvContentPartPr/>
                <p14:nvPr/>
              </p14:nvContentPartPr>
              <p14:xfrm>
                <a:off x="1795562" y="4931969"/>
                <a:ext cx="77175" cy="218371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5507E5F-90B2-9A41-B3E6-C4524989C4A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80416" y="4916834"/>
                  <a:ext cx="107829" cy="249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AAAD827-3C78-4951-6E14-4051C71BE10C}"/>
                    </a:ext>
                  </a:extLst>
                </p14:cNvPr>
                <p14:cNvContentPartPr/>
                <p14:nvPr/>
              </p14:nvContentPartPr>
              <p14:xfrm>
                <a:off x="1889108" y="4974064"/>
                <a:ext cx="51158" cy="158151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9FED47E-8995-474A-946D-C4CCADFBC12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73977" y="4958933"/>
                  <a:ext cx="81781" cy="1887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BDEFD47-516F-4F01-67AE-7AC8CCCD79BB}"/>
                    </a:ext>
                  </a:extLst>
                </p14:cNvPr>
                <p14:cNvContentPartPr/>
                <p14:nvPr/>
              </p14:nvContentPartPr>
              <p14:xfrm>
                <a:off x="618055" y="1790001"/>
                <a:ext cx="1548182" cy="3794449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3ECA77E-7F35-CD4F-9107-70C6B5B682E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97537" y="1769481"/>
                  <a:ext cx="1588857" cy="3835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2BAC6B0-CD3D-A05F-C7CE-9838FB1D8D5A}"/>
                    </a:ext>
                  </a:extLst>
                </p14:cNvPr>
                <p14:cNvContentPartPr/>
                <p14:nvPr/>
              </p14:nvContentPartPr>
              <p14:xfrm>
                <a:off x="4258306" y="2022767"/>
                <a:ext cx="1295609" cy="709194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5072642-E84A-C84E-B8D3-AE469DCBF8E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43186" y="2007647"/>
                  <a:ext cx="1326208" cy="739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77F2FAA-8C58-08C5-F128-6AE8AF2FD45C}"/>
                    </a:ext>
                  </a:extLst>
                </p14:cNvPr>
                <p14:cNvContentPartPr/>
                <p14:nvPr/>
              </p14:nvContentPartPr>
              <p14:xfrm>
                <a:off x="4276723" y="3308144"/>
                <a:ext cx="1265791" cy="827003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464D680-B50E-584F-A636-C1C9D66EA1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61603" y="3292669"/>
                  <a:ext cx="1296392" cy="8572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08C3BDC-CF30-F8B6-BE4E-446E79E66B4C}"/>
                    </a:ext>
                  </a:extLst>
                </p14:cNvPr>
                <p14:cNvContentPartPr/>
                <p14:nvPr/>
              </p14:nvContentPartPr>
              <p14:xfrm>
                <a:off x="4284031" y="4572473"/>
                <a:ext cx="1241527" cy="852436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A33F884-21F4-C748-8403-9F46F2A08C7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68912" y="4556994"/>
                  <a:ext cx="1271764" cy="883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4A11482-37A3-8077-B23E-2E496998C924}"/>
                    </a:ext>
                  </a:extLst>
                </p14:cNvPr>
                <p14:cNvContentPartPr/>
                <p14:nvPr/>
              </p14:nvContentPartPr>
              <p14:xfrm>
                <a:off x="4508541" y="1915189"/>
                <a:ext cx="114594" cy="234157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034CDF4-AEDC-8F43-9596-EC1708057E4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93453" y="1899699"/>
                  <a:ext cx="145128" cy="264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4C48653-2AD4-5C41-9E2D-337D65C219E3}"/>
                    </a:ext>
                  </a:extLst>
                </p14:cNvPr>
                <p14:cNvContentPartPr/>
                <p14:nvPr/>
              </p14:nvContentPartPr>
              <p14:xfrm>
                <a:off x="4658799" y="2052877"/>
                <a:ext cx="68698" cy="80099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491E2DC-AA0D-C74E-9CBB-8B81203A6BC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43693" y="2037791"/>
                  <a:ext cx="99270" cy="110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CD5DA77-1AD0-7A3C-E751-73E81CE77567}"/>
                    </a:ext>
                  </a:extLst>
                </p14:cNvPr>
                <p14:cNvContentPartPr/>
                <p14:nvPr/>
              </p14:nvContentPartPr>
              <p14:xfrm>
                <a:off x="4749421" y="2069539"/>
                <a:ext cx="59051" cy="78929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FCB6AC5-DD1F-C747-997A-4EA7BA8C7E5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34298" y="2054402"/>
                  <a:ext cx="89657" cy="1095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87D4318-B73B-9731-1A6D-F5A6805A629F}"/>
                    </a:ext>
                  </a:extLst>
                </p14:cNvPr>
                <p14:cNvContentPartPr/>
                <p14:nvPr/>
              </p14:nvContentPartPr>
              <p14:xfrm>
                <a:off x="4862553" y="1969855"/>
                <a:ext cx="18709" cy="179783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14B730D-F3A8-A944-BF3A-A6CC20EFB54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47442" y="1954394"/>
                  <a:ext cx="49291" cy="209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AD1DEB3-379C-3BC2-F1F9-DF3A267109FB}"/>
                    </a:ext>
                  </a:extLst>
                </p14:cNvPr>
                <p14:cNvContentPartPr/>
                <p14:nvPr/>
              </p14:nvContentPartPr>
              <p14:xfrm>
                <a:off x="4884770" y="2072170"/>
                <a:ext cx="19878" cy="35664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B4852BF-FA7A-C048-BBA3-7D564EABBE3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69507" y="2056834"/>
                  <a:ext cx="49695" cy="65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E76AB59-C812-3A1A-F06B-F2C24C9C8B5C}"/>
                    </a:ext>
                  </a:extLst>
                </p14:cNvPr>
                <p14:cNvContentPartPr/>
                <p14:nvPr/>
              </p14:nvContentPartPr>
              <p14:xfrm>
                <a:off x="4902310" y="1997041"/>
                <a:ext cx="47065" cy="71621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1EEF1B4-1DFD-D34F-9FE1-09B8097BE87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86861" y="1981565"/>
                  <a:ext cx="77603" cy="102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C12DB5B-71C2-17DF-A1CF-C3DD1BAE1F44}"/>
                    </a:ext>
                  </a:extLst>
                </p14:cNvPr>
                <p14:cNvContentPartPr/>
                <p14:nvPr/>
              </p14:nvContentPartPr>
              <p14:xfrm>
                <a:off x="4971300" y="2025982"/>
                <a:ext cx="43850" cy="121902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85C7BB8-CD78-194E-9E85-7DED13322CA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55845" y="2010520"/>
                  <a:ext cx="74401" cy="1524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8827A15-96E5-4AAC-D690-7DB992E86323}"/>
                    </a:ext>
                  </a:extLst>
                </p14:cNvPr>
                <p14:cNvContentPartPr/>
                <p14:nvPr/>
              </p14:nvContentPartPr>
              <p14:xfrm>
                <a:off x="5068354" y="2045276"/>
                <a:ext cx="4385" cy="64313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19B0E0A-00B9-DF41-A735-634C1EAF168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54187" y="2030101"/>
                  <a:ext cx="32719" cy="95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465AB90-5A09-6DA1-7A02-6A48C713A5B0}"/>
                    </a:ext>
                  </a:extLst>
                </p14:cNvPr>
                <p14:cNvContentPartPr/>
                <p14:nvPr/>
              </p14:nvContentPartPr>
              <p14:xfrm>
                <a:off x="5067184" y="2046738"/>
                <a:ext cx="43265" cy="18124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690B5A6-65CF-AC4D-BAD0-39AE5239DB4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52041" y="2031457"/>
                  <a:ext cx="73911" cy="483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6F754D7-CE1B-AB0C-BD6D-DE3112213C05}"/>
                    </a:ext>
                  </a:extLst>
                </p14:cNvPr>
                <p14:cNvContentPartPr/>
                <p14:nvPr/>
              </p14:nvContentPartPr>
              <p14:xfrm>
                <a:off x="5262753" y="1966054"/>
                <a:ext cx="111670" cy="159905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0970ACE-7405-714D-BDD7-C16B7C182DF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47263" y="1950928"/>
                  <a:ext cx="142289" cy="190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5C94DC9-2E57-5663-821E-0C0502FD275B}"/>
                    </a:ext>
                  </a:extLst>
                </p14:cNvPr>
                <p14:cNvContentPartPr/>
                <p14:nvPr/>
              </p14:nvContentPartPr>
              <p14:xfrm>
                <a:off x="4564376" y="2405135"/>
                <a:ext cx="55543" cy="181537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F9005EB-CD5B-FF4D-BF74-1B93152B73C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49228" y="2390037"/>
                  <a:ext cx="86200" cy="211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7D6D16F-98E4-A3D0-71B0-48BD4D409347}"/>
                    </a:ext>
                  </a:extLst>
                </p14:cNvPr>
                <p14:cNvContentPartPr/>
                <p14:nvPr/>
              </p14:nvContentPartPr>
              <p14:xfrm>
                <a:off x="4645352" y="2429983"/>
                <a:ext cx="33326" cy="76591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DF09B7E-99D1-3742-94D9-EB587D592BE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30302" y="2414521"/>
                  <a:ext cx="63427" cy="107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B05D884-8732-37FC-C088-813EA1013BC9}"/>
                    </a:ext>
                  </a:extLst>
                </p14:cNvPr>
                <p14:cNvContentPartPr/>
                <p14:nvPr/>
              </p14:nvContentPartPr>
              <p14:xfrm>
                <a:off x="4733051" y="2463309"/>
                <a:ext cx="2046" cy="32449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6CD78D5-CA9E-6842-90AD-6B93D9307E8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18729" y="2448166"/>
                  <a:ext cx="30690" cy="63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AF9E24B-A0BA-93D2-CF58-26B180CE10AD}"/>
                    </a:ext>
                  </a:extLst>
                </p14:cNvPr>
                <p14:cNvContentPartPr/>
                <p14:nvPr/>
              </p14:nvContentPartPr>
              <p14:xfrm>
                <a:off x="4741236" y="2439630"/>
                <a:ext cx="25433" cy="16078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258F261-22B9-B74C-BB10-0F231F4E0AC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25833" y="2424267"/>
                  <a:ext cx="55523" cy="46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FF4832F-7618-240B-2B27-3E9EC8F458DF}"/>
                    </a:ext>
                  </a:extLst>
                </p14:cNvPr>
                <p14:cNvContentPartPr/>
                <p14:nvPr/>
              </p14:nvContentPartPr>
              <p14:xfrm>
                <a:off x="4826596" y="2329714"/>
                <a:ext cx="10232" cy="155227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4CA414D-E650-3146-8BFF-6218850CD9C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11777" y="2314587"/>
                  <a:ext cx="40222" cy="1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781BB38-8BDD-EFE4-B37B-60E45D5783FE}"/>
                    </a:ext>
                  </a:extLst>
                </p14:cNvPr>
                <p14:cNvContentPartPr/>
                <p14:nvPr/>
              </p14:nvContentPartPr>
              <p14:xfrm>
                <a:off x="4789178" y="2365086"/>
                <a:ext cx="50281" cy="13155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A2A5D2C-3CCC-194C-8B28-A266D1CE906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73735" y="2350153"/>
                  <a:ext cx="80809" cy="43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C9B9566-7073-7CF1-160E-E95A10B52C8C}"/>
                    </a:ext>
                  </a:extLst>
                </p14:cNvPr>
                <p14:cNvContentPartPr/>
                <p14:nvPr/>
              </p14:nvContentPartPr>
              <p14:xfrm>
                <a:off x="4878631" y="2432322"/>
                <a:ext cx="6431" cy="62559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157916A-405D-3243-9A9A-6E7887E45E4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63268" y="2417222"/>
                  <a:ext cx="36800" cy="93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1E5A793-426D-CFC3-0385-F9A6164EDCE6}"/>
                    </a:ext>
                  </a:extLst>
                </p14:cNvPr>
                <p14:cNvContentPartPr/>
                <p14:nvPr/>
              </p14:nvContentPartPr>
              <p14:xfrm>
                <a:off x="4941190" y="2334683"/>
                <a:ext cx="4385" cy="139442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A7DC151-A304-1846-9F90-F109F327C76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26686" y="2319550"/>
                  <a:ext cx="32719" cy="170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2765258-6E38-5454-7B4F-9782E039DDFD}"/>
                    </a:ext>
                  </a:extLst>
                </p14:cNvPr>
                <p14:cNvContentPartPr/>
                <p14:nvPr/>
              </p14:nvContentPartPr>
              <p14:xfrm>
                <a:off x="4913126" y="2345499"/>
                <a:ext cx="66359" cy="21925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765E10F-6D1C-1B47-A467-830E7CBCED4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97979" y="2330403"/>
                  <a:ext cx="97014" cy="52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DEFF358-9F05-3BDE-5AE8-292EC141CED9}"/>
                    </a:ext>
                  </a:extLst>
                </p14:cNvPr>
                <p14:cNvContentPartPr/>
                <p14:nvPr/>
              </p14:nvContentPartPr>
              <p14:xfrm>
                <a:off x="4978316" y="2438168"/>
                <a:ext cx="9355" cy="62851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E03AA78-BDB1-D94C-A899-5BC0F7E7EA7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962844" y="2423084"/>
                  <a:ext cx="39939" cy="93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74A09C6-4A2B-50D5-35FE-32BD6A0752C7}"/>
                    </a:ext>
                  </a:extLst>
                </p14:cNvPr>
                <p14:cNvContentPartPr/>
                <p14:nvPr/>
              </p14:nvContentPartPr>
              <p14:xfrm>
                <a:off x="5018657" y="2430860"/>
                <a:ext cx="61389" cy="79514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04F7589-5B42-9D40-B305-736A493C8D0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003220" y="2415389"/>
                  <a:ext cx="91904" cy="110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D0412D3-D8BD-CF11-3CCE-CC934871A50F}"/>
                    </a:ext>
                  </a:extLst>
                </p14:cNvPr>
                <p14:cNvContentPartPr/>
                <p14:nvPr/>
              </p14:nvContentPartPr>
              <p14:xfrm>
                <a:off x="5096417" y="2426183"/>
                <a:ext cx="47942" cy="65774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D5ACE2E-A61D-C049-96C8-388623E580A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81277" y="2411087"/>
                  <a:ext cx="78582" cy="959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25BB39F-1D25-2551-C49B-75971F2BD9DA}"/>
                    </a:ext>
                  </a:extLst>
                </p14:cNvPr>
                <p14:cNvContentPartPr/>
                <p14:nvPr/>
              </p14:nvContentPartPr>
              <p14:xfrm>
                <a:off x="5237028" y="2346961"/>
                <a:ext cx="73375" cy="216909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B19C7D3-DE43-7A4E-B1F7-6B763016867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21921" y="2331828"/>
                  <a:ext cx="103948" cy="247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D6F7FC0-0518-98A7-C153-24DE6676F6F8}"/>
                    </a:ext>
                  </a:extLst>
                </p14:cNvPr>
                <p14:cNvContentPartPr/>
                <p14:nvPr/>
              </p14:nvContentPartPr>
              <p14:xfrm>
                <a:off x="5244337" y="2443430"/>
                <a:ext cx="80391" cy="14909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1C7BC06-5A45-AD43-9840-251303E77A1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28905" y="2428166"/>
                  <a:ext cx="110538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D28095F-CBA7-4C26-273C-DABD28B026AA}"/>
                    </a:ext>
                  </a:extLst>
                </p14:cNvPr>
                <p14:cNvContentPartPr/>
                <p14:nvPr/>
              </p14:nvContentPartPr>
              <p14:xfrm>
                <a:off x="5342560" y="2366840"/>
                <a:ext cx="63436" cy="191184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9F245FD-3E5E-C845-A410-40A9F444989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27507" y="2351718"/>
                  <a:ext cx="93541" cy="221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64DABD0-469C-F653-C5DE-C5AD844D8140}"/>
                    </a:ext>
                  </a:extLst>
                </p14:cNvPr>
                <p14:cNvContentPartPr/>
                <p14:nvPr/>
              </p14:nvContentPartPr>
              <p14:xfrm>
                <a:off x="5413888" y="2381164"/>
                <a:ext cx="37126" cy="127164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5DF2AC3-5E6C-4246-ADA2-32EF610844A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98389" y="2365718"/>
                  <a:ext cx="67764" cy="157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ED16D7E-B73D-BEF7-31E2-D12C26E3A7B1}"/>
                    </a:ext>
                  </a:extLst>
                </p14:cNvPr>
                <p14:cNvContentPartPr/>
                <p14:nvPr/>
              </p14:nvContentPartPr>
              <p14:xfrm>
                <a:off x="5414181" y="2520898"/>
                <a:ext cx="30695" cy="6431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42FE81C-D804-4440-A8F2-7DB713323ED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99190" y="2505892"/>
                  <a:ext cx="60676" cy="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92EB16A-7917-BD30-A466-C07D712CA9D6}"/>
                    </a:ext>
                  </a:extLst>
                </p14:cNvPr>
                <p14:cNvContentPartPr/>
                <p14:nvPr/>
              </p14:nvContentPartPr>
              <p14:xfrm>
                <a:off x="4532220" y="3174841"/>
                <a:ext cx="102608" cy="232987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02B6419-0CFF-EB49-A333-77101B424FF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16739" y="3159357"/>
                  <a:ext cx="133210" cy="263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513CAED-B1D2-E4A0-B11F-7685088CB371}"/>
                    </a:ext>
                  </a:extLst>
                </p14:cNvPr>
                <p14:cNvContentPartPr/>
                <p14:nvPr/>
              </p14:nvContentPartPr>
              <p14:xfrm>
                <a:off x="4652660" y="3286803"/>
                <a:ext cx="11693" cy="74252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2F59EDC-FF0D-0D44-80E7-70777F99450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636948" y="3271304"/>
                  <a:ext cx="42753" cy="1048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65B9C37-9E35-4B80-0560-E75A4BAA0D47}"/>
                    </a:ext>
                  </a:extLst>
                </p14:cNvPr>
                <p14:cNvContentPartPr/>
                <p14:nvPr/>
              </p14:nvContentPartPr>
              <p14:xfrm>
                <a:off x="4659676" y="3285926"/>
                <a:ext cx="58466" cy="8185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8288ECA-B80F-9541-9261-2311C3797D2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44518" y="3270979"/>
                  <a:ext cx="89143" cy="384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1FD0611-E0A9-18D7-CA58-E6E22666824B}"/>
                    </a:ext>
                  </a:extLst>
                </p14:cNvPr>
                <p14:cNvContentPartPr/>
                <p14:nvPr/>
              </p14:nvContentPartPr>
              <p14:xfrm>
                <a:off x="4747375" y="3281834"/>
                <a:ext cx="45019" cy="76591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C850969-3702-DC4F-8F37-C2A64C72791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732249" y="3266372"/>
                  <a:ext cx="75632" cy="106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501A4CC-321B-5578-021A-97BAEBAE2E61}"/>
                    </a:ext>
                  </a:extLst>
                </p14:cNvPr>
                <p14:cNvContentPartPr/>
                <p14:nvPr/>
              </p14:nvContentPartPr>
              <p14:xfrm>
                <a:off x="4861676" y="3195304"/>
                <a:ext cx="19878" cy="161951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1239DD0-BFA2-A740-A9B0-77059E9EFAD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46496" y="3180189"/>
                  <a:ext cx="50599" cy="1925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199757E-BDD4-A1CC-2A2C-90C6106E7801}"/>
                    </a:ext>
                  </a:extLst>
                </p14:cNvPr>
                <p14:cNvContentPartPr/>
                <p14:nvPr/>
              </p14:nvContentPartPr>
              <p14:xfrm>
                <a:off x="4876000" y="3222198"/>
                <a:ext cx="68405" cy="110209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D51752B-1D91-714C-95E0-3FE54AB007C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60519" y="3206762"/>
                  <a:ext cx="99007" cy="140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66200A9-64B8-F6BE-0E69-99D319D8FE6D}"/>
                    </a:ext>
                  </a:extLst>
                </p14:cNvPr>
                <p14:cNvContentPartPr/>
                <p14:nvPr/>
              </p14:nvContentPartPr>
              <p14:xfrm>
                <a:off x="4964869" y="3253478"/>
                <a:ext cx="141488" cy="124825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46490EC-2215-2D46-BA98-C04BF5AF1CB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49748" y="3238010"/>
                  <a:ext cx="172090" cy="1550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31E046A-499C-C355-8297-707FB66D9719}"/>
                    </a:ext>
                  </a:extLst>
                </p14:cNvPr>
                <p14:cNvContentPartPr/>
                <p14:nvPr/>
              </p14:nvContentPartPr>
              <p14:xfrm>
                <a:off x="5227089" y="3157301"/>
                <a:ext cx="90038" cy="175691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DE1D9AD-4E1D-6D4C-A9F1-43A6A0A956A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11963" y="3142180"/>
                  <a:ext cx="120651" cy="2062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506BB7D-8EAF-4434-AFFA-054DC522C4BC}"/>
                    </a:ext>
                  </a:extLst>
                </p14:cNvPr>
                <p14:cNvContentPartPr/>
                <p14:nvPr/>
              </p14:nvContentPartPr>
              <p14:xfrm>
                <a:off x="5280293" y="3339715"/>
                <a:ext cx="69575" cy="7893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9668B9E-5224-924F-8A9D-6FACB3F9A8D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64872" y="3324647"/>
                  <a:ext cx="99700" cy="383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0D585A9-C7E4-2142-D085-62856F870936}"/>
                    </a:ext>
                  </a:extLst>
                </p14:cNvPr>
                <p14:cNvContentPartPr/>
                <p14:nvPr/>
              </p14:nvContentPartPr>
              <p14:xfrm>
                <a:off x="4529004" y="3671218"/>
                <a:ext cx="74544" cy="175691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3BFB0FB-C484-604D-B721-10ACF0FAA0B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13519" y="3656097"/>
                  <a:ext cx="105154" cy="2062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71A790F-09AB-1EF1-F8A0-A9C9B853A1A2}"/>
                    </a:ext>
                  </a:extLst>
                </p14:cNvPr>
                <p14:cNvContentPartPr/>
                <p14:nvPr/>
              </p14:nvContentPartPr>
              <p14:xfrm>
                <a:off x="4616703" y="3694312"/>
                <a:ext cx="69575" cy="79222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767B488-B7F5-134A-A6EA-B67B45BF10F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601282" y="3679188"/>
                  <a:ext cx="99700" cy="109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C9EAC63-5E99-339E-0E33-8B0FB5E5A9EF}"/>
                    </a:ext>
                  </a:extLst>
                </p14:cNvPr>
                <p14:cNvContentPartPr/>
                <p14:nvPr/>
              </p14:nvContentPartPr>
              <p14:xfrm>
                <a:off x="4717265" y="3711560"/>
                <a:ext cx="5847" cy="58758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41C221A-E0AF-AA48-8FE5-DE32E7F34C0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01917" y="3696059"/>
                  <a:ext cx="36909" cy="89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BB4D890-DDF3-5580-7736-42FF6AEA6713}"/>
                    </a:ext>
                  </a:extLst>
                </p14:cNvPr>
                <p14:cNvContentPartPr/>
                <p14:nvPr/>
              </p14:nvContentPartPr>
              <p14:xfrm>
                <a:off x="4734805" y="3709806"/>
                <a:ext cx="292" cy="292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477CE89-02E3-0A4E-B807-CC09DB2DC40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22541" y="3697250"/>
                  <a:ext cx="25112" cy="25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355D325-BCA7-F519-A1CF-EB9C696999FA}"/>
                    </a:ext>
                  </a:extLst>
                </p14:cNvPr>
                <p14:cNvContentPartPr/>
                <p14:nvPr/>
              </p14:nvContentPartPr>
              <p14:xfrm>
                <a:off x="4802918" y="3606905"/>
                <a:ext cx="14909" cy="1555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A54886A-4676-624C-AC5A-D186EB77ACA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788009" y="3591785"/>
                  <a:ext cx="44727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0559B18-C371-DE3E-0A51-3901C44F1BCF}"/>
                    </a:ext>
                  </a:extLst>
                </p14:cNvPr>
                <p14:cNvContentPartPr/>
                <p14:nvPr/>
              </p14:nvContentPartPr>
              <p14:xfrm>
                <a:off x="4776608" y="3654263"/>
                <a:ext cx="78052" cy="16663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00238EF-6161-6245-BD48-AA841C8AEE6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61501" y="3638687"/>
                  <a:ext cx="108266" cy="47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E41C4D6-8A56-406C-9BA1-C5E839D1947F}"/>
                    </a:ext>
                  </a:extLst>
                </p14:cNvPr>
                <p14:cNvContentPartPr/>
                <p14:nvPr/>
              </p14:nvContentPartPr>
              <p14:xfrm>
                <a:off x="4868692" y="3691681"/>
                <a:ext cx="7601" cy="38003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E5A95EF-DF43-944E-830A-42DC64826C1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853128" y="3676480"/>
                  <a:ext cx="38367" cy="68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ED487C1-9BCB-8C1F-D159-C988BBC67E3E}"/>
                    </a:ext>
                  </a:extLst>
                </p14:cNvPr>
                <p14:cNvContentPartPr/>
                <p14:nvPr/>
              </p14:nvContentPartPr>
              <p14:xfrm>
                <a:off x="4852906" y="3724422"/>
                <a:ext cx="13447" cy="16078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61E40DD-5E5E-5741-A16F-87F3A55C24C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37690" y="3709059"/>
                  <a:ext cx="43172" cy="46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FEAE680-062F-BA2E-D0EE-E8A3DBC06079}"/>
                    </a:ext>
                  </a:extLst>
                </p14:cNvPr>
                <p14:cNvContentPartPr/>
                <p14:nvPr/>
              </p14:nvContentPartPr>
              <p14:xfrm>
                <a:off x="4889447" y="3611290"/>
                <a:ext cx="9939" cy="142657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591705C-C113-7949-A182-699DF9565DB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74184" y="3595799"/>
                  <a:ext cx="39756" cy="1732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ACB4A0E-1DB7-0388-147C-6E50B2EA86FA}"/>
                    </a:ext>
                  </a:extLst>
                </p14:cNvPr>
                <p14:cNvContentPartPr/>
                <p14:nvPr/>
              </p14:nvContentPartPr>
              <p14:xfrm>
                <a:off x="4871908" y="3644908"/>
                <a:ext cx="61389" cy="18124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86016B2-5515-E84C-B8E5-4395B282750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856380" y="3629982"/>
                  <a:ext cx="92084" cy="483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E54FC6F-1301-B001-4474-8A7583EAC19C}"/>
                    </a:ext>
                  </a:extLst>
                </p14:cNvPr>
                <p14:cNvContentPartPr/>
                <p14:nvPr/>
              </p14:nvContentPartPr>
              <p14:xfrm>
                <a:off x="4947329" y="3703374"/>
                <a:ext cx="3508" cy="50865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609CEA0-6D1D-D944-9250-539115BA0F3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32595" y="3688223"/>
                  <a:ext cx="33326" cy="815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F468F51-A675-0C53-FF42-DF6B0649ADA2}"/>
                    </a:ext>
                  </a:extLst>
                </p14:cNvPr>
                <p14:cNvContentPartPr/>
                <p14:nvPr/>
              </p14:nvContentPartPr>
              <p14:xfrm>
                <a:off x="4955806" y="3661863"/>
                <a:ext cx="585" cy="2923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F9A26D3-91AF-1D45-A00A-0FCEAACB1D3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43228" y="3646152"/>
                  <a:ext cx="25448" cy="33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EF0A7B3-E7AD-7323-C6FB-DDE399823C8A}"/>
                    </a:ext>
                  </a:extLst>
                </p14:cNvPr>
                <p14:cNvContentPartPr/>
                <p14:nvPr/>
              </p14:nvContentPartPr>
              <p14:xfrm>
                <a:off x="4979485" y="3683788"/>
                <a:ext cx="41511" cy="80391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F556497-FB43-D54D-95E1-E63C1AB98C9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964455" y="3668715"/>
                  <a:ext cx="71929" cy="110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EE1A5EC-7484-0E43-0283-BDD2E3019955}"/>
                    </a:ext>
                  </a:extLst>
                </p14:cNvPr>
                <p14:cNvContentPartPr/>
                <p14:nvPr/>
              </p14:nvContentPartPr>
              <p14:xfrm>
                <a:off x="5055491" y="3667710"/>
                <a:ext cx="50281" cy="80099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4C13E00-091C-6E49-8527-9DE2F66B97E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040407" y="3652265"/>
                  <a:ext cx="80809" cy="110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868F1F5-EC51-2586-15B7-FB1D5DA411C9}"/>
                    </a:ext>
                  </a:extLst>
                </p14:cNvPr>
                <p14:cNvContentPartPr/>
                <p14:nvPr/>
              </p14:nvContentPartPr>
              <p14:xfrm>
                <a:off x="5144944" y="3598720"/>
                <a:ext cx="100562" cy="22831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B3BBF61-163A-D243-91FB-21BDA513C5F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129445" y="3583235"/>
                  <a:ext cx="131199" cy="258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BDCFC8F-E4A0-53BC-215B-B54FD57B4551}"/>
                    </a:ext>
                  </a:extLst>
                </p14:cNvPr>
                <p14:cNvContentPartPr/>
                <p14:nvPr/>
              </p14:nvContentPartPr>
              <p14:xfrm>
                <a:off x="5175347" y="3694312"/>
                <a:ext cx="82145" cy="24848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0D61023-7C53-5248-BDE6-5BB22E4C4D6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160215" y="3679187"/>
                  <a:ext cx="112769" cy="55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C5ECDE1-2667-F0EF-D23B-87FA01E6E049}"/>
                    </a:ext>
                  </a:extLst>
                </p14:cNvPr>
                <p14:cNvContentPartPr/>
                <p14:nvPr/>
              </p14:nvContentPartPr>
              <p14:xfrm>
                <a:off x="5268308" y="3631753"/>
                <a:ext cx="66359" cy="187676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CE7BB90-6B1F-544F-B317-58E4088CA88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253161" y="3616293"/>
                  <a:ext cx="97014" cy="2178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FE19002-CC9C-1FF2-A354-1746C765ABB8}"/>
                    </a:ext>
                  </a:extLst>
                </p14:cNvPr>
                <p14:cNvContentPartPr/>
                <p14:nvPr/>
              </p14:nvContentPartPr>
              <p14:xfrm>
                <a:off x="5361853" y="3672972"/>
                <a:ext cx="53204" cy="159905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A4F772F-9B02-8C4C-9D1D-CC9D2345A91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346755" y="3657846"/>
                  <a:ext cx="83760" cy="190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B81D286-B3DB-9CEF-3563-0EE5D60DE4D1}"/>
                    </a:ext>
                  </a:extLst>
                </p14:cNvPr>
                <p14:cNvContentPartPr/>
                <p14:nvPr/>
              </p14:nvContentPartPr>
              <p14:xfrm>
                <a:off x="4467615" y="4485066"/>
                <a:ext cx="110501" cy="194107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F20017E-C1C5-6B4A-8C4B-BC266EB292A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452498" y="4469941"/>
                  <a:ext cx="141096" cy="224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22D3EA2-BD49-5337-7E1B-DB36FF718130}"/>
                    </a:ext>
                  </a:extLst>
                </p14:cNvPr>
                <p14:cNvContentPartPr/>
                <p14:nvPr/>
              </p14:nvContentPartPr>
              <p14:xfrm>
                <a:off x="4605010" y="4626846"/>
                <a:ext cx="2923" cy="62559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A2FCA02-DD0C-3D4D-B5CD-2C6AA716DB2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589664" y="4611386"/>
                  <a:ext cx="33980" cy="93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ED73112-CC9C-B28B-F736-309729B724A4}"/>
                    </a:ext>
                  </a:extLst>
                </p14:cNvPr>
                <p14:cNvContentPartPr/>
                <p14:nvPr/>
              </p14:nvContentPartPr>
              <p14:xfrm>
                <a:off x="4607933" y="4576565"/>
                <a:ext cx="61682" cy="175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C6802E5-37D7-664D-AEB0-C4C01382E47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592783" y="4561531"/>
                  <a:ext cx="92343" cy="47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BAB2E0D-444B-C219-EFB7-4DE89481798A}"/>
                    </a:ext>
                  </a:extLst>
                </p14:cNvPr>
                <p14:cNvContentPartPr/>
                <p14:nvPr/>
              </p14:nvContentPartPr>
              <p14:xfrm>
                <a:off x="4676923" y="4584166"/>
                <a:ext cx="44434" cy="84191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C0E69DB-0615-744A-9422-172B4E441F1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661750" y="4568695"/>
                  <a:ext cx="75140" cy="1147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AD0B347-605C-1940-7A3B-D1CB013AB4F3}"/>
                    </a:ext>
                  </a:extLst>
                </p14:cNvPr>
                <p14:cNvContentPartPr/>
                <p14:nvPr/>
              </p14:nvContentPartPr>
              <p14:xfrm>
                <a:off x="4785670" y="4522777"/>
                <a:ext cx="17540" cy="168675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6C15DC5-1DA4-624B-AB62-353EE7FBF5F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770636" y="4507279"/>
                  <a:ext cx="47609" cy="199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91B3CFB-4586-0F66-BF7E-451F126C1B82}"/>
                    </a:ext>
                  </a:extLst>
                </p14:cNvPr>
                <p14:cNvContentPartPr/>
                <p14:nvPr/>
              </p14:nvContentPartPr>
              <p14:xfrm>
                <a:off x="4786255" y="4523946"/>
                <a:ext cx="103777" cy="153181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881F2F0-884B-E640-91B6-22D02A8D040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770814" y="4508844"/>
                  <a:ext cx="133941" cy="1833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649A0D9-8FC9-208A-C6AE-43B42E0C6635}"/>
                    </a:ext>
                  </a:extLst>
                </p14:cNvPr>
                <p14:cNvContentPartPr/>
                <p14:nvPr/>
              </p14:nvContentPartPr>
              <p14:xfrm>
                <a:off x="4921019" y="4582120"/>
                <a:ext cx="92669" cy="99685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6B10A4E-C6F0-124D-BAFD-C7C8FE51E59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905875" y="4566645"/>
                  <a:ext cx="123318" cy="1302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C37764D-F35D-C2D5-9DBD-F6903317C70D}"/>
                    </a:ext>
                  </a:extLst>
                </p14:cNvPr>
                <p14:cNvContentPartPr/>
                <p14:nvPr/>
              </p14:nvContentPartPr>
              <p14:xfrm>
                <a:off x="5017196" y="4589136"/>
                <a:ext cx="43557" cy="32449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0FDB55B-27F3-AF4C-8E32-07251A69DEE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001844" y="4573993"/>
                  <a:ext cx="73547" cy="63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B7E59F9-F21E-D8CA-C072-E6E3E7ED057F}"/>
                    </a:ext>
                  </a:extLst>
                </p14:cNvPr>
                <p14:cNvContentPartPr/>
                <p14:nvPr/>
              </p14:nvContentPartPr>
              <p14:xfrm>
                <a:off x="5218027" y="4501144"/>
                <a:ext cx="77468" cy="2233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DA8CDD6-E921-724D-9BF2-1AF5C1A071B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202605" y="4485654"/>
                  <a:ext cx="107594" cy="253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82C406A-4E9B-04A8-33E6-6C52BC7F8CC2}"/>
                    </a:ext>
                  </a:extLst>
                </p14:cNvPr>
                <p14:cNvContentPartPr/>
                <p14:nvPr/>
              </p14:nvContentPartPr>
              <p14:xfrm>
                <a:off x="4488955" y="5029678"/>
                <a:ext cx="76883" cy="182707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C2F87D9-64E8-D74A-803B-7826DAF065D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473866" y="5014572"/>
                  <a:ext cx="107421" cy="2129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FF67229-80D6-B2C5-55DC-417AF9706993}"/>
                    </a:ext>
                  </a:extLst>
                </p14:cNvPr>
                <p14:cNvContentPartPr/>
                <p14:nvPr/>
              </p14:nvContentPartPr>
              <p14:xfrm>
                <a:off x="4575777" y="5053356"/>
                <a:ext cx="93546" cy="80099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0BA0888-FD6B-AC45-B783-6286528651C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560666" y="5038270"/>
                  <a:ext cx="123769" cy="110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A104668-EC7C-664E-7C57-7AFE618DF90A}"/>
                    </a:ext>
                  </a:extLst>
                </p14:cNvPr>
                <p14:cNvContentPartPr/>
                <p14:nvPr/>
              </p14:nvContentPartPr>
              <p14:xfrm>
                <a:off x="4699433" y="5037278"/>
                <a:ext cx="39465" cy="72206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029FBF4-4FC6-994D-9C86-FB789925898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684006" y="5021754"/>
                  <a:ext cx="69961" cy="102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E739722-DFBA-312E-28B1-625C2D8D42B7}"/>
                    </a:ext>
                  </a:extLst>
                </p14:cNvPr>
                <p14:cNvContentPartPr/>
                <p14:nvPr/>
              </p14:nvContentPartPr>
              <p14:xfrm>
                <a:off x="4768130" y="4933501"/>
                <a:ext cx="26310" cy="1982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205DDB1-38A3-5344-AFD7-55105B7064D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752993" y="4918393"/>
                  <a:ext cx="56945" cy="2284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8CBDF0E-B4C8-2746-CEF1-2D8C48294490}"/>
                    </a:ext>
                  </a:extLst>
                </p14:cNvPr>
                <p14:cNvContentPartPr/>
                <p14:nvPr/>
              </p14:nvContentPartPr>
              <p14:xfrm>
                <a:off x="4731881" y="5013892"/>
                <a:ext cx="76298" cy="14909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9B483D9-2DF3-B047-AE36-FEB27A9ACE7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716765" y="4998628"/>
                  <a:ext cx="106889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DBD1366-FBFA-3D36-F818-9A8B300E30F5}"/>
                    </a:ext>
                  </a:extLst>
                </p14:cNvPr>
                <p14:cNvContentPartPr/>
                <p14:nvPr/>
              </p14:nvContentPartPr>
              <p14:xfrm>
                <a:off x="4833028" y="5056864"/>
                <a:ext cx="13155" cy="64313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C825AFB-FE57-E741-828F-3E2C0BD20E5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817680" y="5041328"/>
                  <a:ext cx="44215" cy="95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A3229B2-ABB6-4EF4-E439-4F80A4BDDACE}"/>
                    </a:ext>
                  </a:extLst>
                </p14:cNvPr>
                <p14:cNvContentPartPr/>
                <p14:nvPr/>
              </p14:nvContentPartPr>
              <p14:xfrm>
                <a:off x="4836828" y="5000152"/>
                <a:ext cx="292" cy="292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37B627C-F0A7-ED40-A2C7-C6321A91BDD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24272" y="4987596"/>
                  <a:ext cx="25112" cy="25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49383A6-E6D2-8785-0569-780D564CC222}"/>
                    </a:ext>
                  </a:extLst>
                </p14:cNvPr>
                <p14:cNvContentPartPr/>
                <p14:nvPr/>
              </p14:nvContentPartPr>
              <p14:xfrm>
                <a:off x="4888570" y="4922685"/>
                <a:ext cx="9062" cy="169844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AD52B69-F94A-3443-829E-E81D8D725EF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72983" y="4907572"/>
                  <a:ext cx="39873" cy="2004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B658192-BBD1-13F8-A75D-EE90D300E2B9}"/>
                    </a:ext>
                  </a:extLst>
                </p14:cNvPr>
                <p14:cNvContentPartPr/>
                <p14:nvPr/>
              </p14:nvContentPartPr>
              <p14:xfrm>
                <a:off x="4855537" y="4996352"/>
                <a:ext cx="60512" cy="14032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2A92553-B07D-9641-ACB0-33849116D29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840049" y="4980881"/>
                  <a:ext cx="91128" cy="446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371714E-1D31-8A6E-77CE-89D4425AD14E}"/>
                    </a:ext>
                  </a:extLst>
                </p14:cNvPr>
                <p14:cNvContentPartPr/>
                <p14:nvPr/>
              </p14:nvContentPartPr>
              <p14:xfrm>
                <a:off x="4962530" y="5048387"/>
                <a:ext cx="6431" cy="78052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0944481-F277-1749-B32A-84C5C36466D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947167" y="5033280"/>
                  <a:ext cx="36800" cy="108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24AC605-0E42-30B5-329C-9FC14959C1FF}"/>
                    </a:ext>
                  </a:extLst>
                </p14:cNvPr>
                <p14:cNvContentPartPr/>
                <p14:nvPr/>
              </p14:nvContentPartPr>
              <p14:xfrm>
                <a:off x="4966623" y="4938763"/>
                <a:ext cx="7016" cy="11986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715B135-B787-3B41-B75E-4909979346C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51539" y="4923957"/>
                  <a:ext cx="36483" cy="41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7B4072D-03B6-852F-1903-A4B37CBBA31B}"/>
                    </a:ext>
                  </a:extLst>
                </p14:cNvPr>
                <p14:cNvContentPartPr/>
                <p14:nvPr/>
              </p14:nvContentPartPr>
              <p14:xfrm>
                <a:off x="5004626" y="5015061"/>
                <a:ext cx="39172" cy="103485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CA65CBA-4BEC-DE4A-B598-69BC3C27EE3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989173" y="4999969"/>
                  <a:ext cx="69719" cy="1336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C499161-F65E-CCDD-1FD0-239C51CEBD3F}"/>
                    </a:ext>
                  </a:extLst>
                </p14:cNvPr>
                <p14:cNvContentPartPr/>
                <p14:nvPr/>
              </p14:nvContentPartPr>
              <p14:xfrm>
                <a:off x="5062215" y="5010384"/>
                <a:ext cx="45019" cy="81853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40494A8-229B-E744-A527-3EB4B62F0E2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046728" y="4995239"/>
                  <a:ext cx="75632" cy="112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8A02EBC-4F17-0B84-D74E-27E953F698E1}"/>
                    </a:ext>
                  </a:extLst>
                </p14:cNvPr>
                <p14:cNvContentPartPr/>
                <p14:nvPr/>
              </p14:nvContentPartPr>
              <p14:xfrm>
                <a:off x="5182070" y="4938763"/>
                <a:ext cx="78637" cy="219833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C951F2A-4727-DB40-957B-C3673694D47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166630" y="4923292"/>
                  <a:ext cx="109158" cy="2504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871C52B-6A32-7E32-897F-CB33FEA078F2}"/>
                    </a:ext>
                  </a:extLst>
                </p14:cNvPr>
                <p14:cNvContentPartPr/>
                <p14:nvPr/>
              </p14:nvContentPartPr>
              <p14:xfrm>
                <a:off x="5202533" y="5045464"/>
                <a:ext cx="70159" cy="28648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67A075B-E3CD-DF44-86A6-456D690E61F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187062" y="5030424"/>
                  <a:ext cx="100381" cy="590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F3547D4-AEEE-D1EC-874F-1468AE3FEB22}"/>
                    </a:ext>
                  </a:extLst>
                </p14:cNvPr>
                <p14:cNvContentPartPr/>
                <p14:nvPr/>
              </p14:nvContentPartPr>
              <p14:xfrm>
                <a:off x="5288479" y="4979104"/>
                <a:ext cx="77175" cy="218371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CFF8242-2D35-FB48-8C81-3FAA2D35F66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273333" y="4963969"/>
                  <a:ext cx="107829" cy="249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592983F-FA3F-BC63-7347-C1E33AC0B291}"/>
                    </a:ext>
                  </a:extLst>
                </p14:cNvPr>
                <p14:cNvContentPartPr/>
                <p14:nvPr/>
              </p14:nvContentPartPr>
              <p14:xfrm>
                <a:off x="5382024" y="5021200"/>
                <a:ext cx="51158" cy="158151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4E7D01B-16E9-DC4D-8BFC-94F926EDC52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366893" y="5006069"/>
                  <a:ext cx="81781" cy="1887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3AA2254-E0F3-6E1A-8265-AB2715D6DD2E}"/>
                    </a:ext>
                  </a:extLst>
                </p14:cNvPr>
                <p14:cNvContentPartPr/>
                <p14:nvPr/>
              </p14:nvContentPartPr>
              <p14:xfrm>
                <a:off x="4110971" y="1837137"/>
                <a:ext cx="1548182" cy="3794449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F8A7DD9-871F-244C-9AA4-40333C95C35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090453" y="1816617"/>
                  <a:ext cx="1588857" cy="3835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C713A24-8F00-A024-8503-C0A4A8E6D376}"/>
                    </a:ext>
                  </a:extLst>
                </p14:cNvPr>
                <p14:cNvContentPartPr/>
                <p14:nvPr/>
              </p14:nvContentPartPr>
              <p14:xfrm>
                <a:off x="7819354" y="2022766"/>
                <a:ext cx="1295609" cy="709194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E25FC31-0CEC-1F42-9063-EE4865DC722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04234" y="2007646"/>
                  <a:ext cx="1326208" cy="739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E677C3E-009D-A0AE-00D6-EDEAD4660ABE}"/>
                    </a:ext>
                  </a:extLst>
                </p14:cNvPr>
                <p14:cNvContentPartPr/>
                <p14:nvPr/>
              </p14:nvContentPartPr>
              <p14:xfrm>
                <a:off x="7837771" y="3308144"/>
                <a:ext cx="1265791" cy="827003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CC081DC-B4F0-7B4B-8492-3D67717C5F4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22651" y="3292669"/>
                  <a:ext cx="1296392" cy="8572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9084F92-A42B-0279-E622-6DE9CC1C4AD8}"/>
                    </a:ext>
                  </a:extLst>
                </p14:cNvPr>
                <p14:cNvContentPartPr/>
                <p14:nvPr/>
              </p14:nvContentPartPr>
              <p14:xfrm>
                <a:off x="7845080" y="4572473"/>
                <a:ext cx="1241527" cy="852436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442C465-F40D-1546-87E1-B49A9CD226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29961" y="4556994"/>
                  <a:ext cx="1271764" cy="883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16D5F58-8798-3D4C-A2F1-4B18DE7E3033}"/>
                    </a:ext>
                  </a:extLst>
                </p14:cNvPr>
                <p14:cNvContentPartPr/>
                <p14:nvPr/>
              </p14:nvContentPartPr>
              <p14:xfrm>
                <a:off x="8069589" y="1915189"/>
                <a:ext cx="114594" cy="234157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9A1185E-1C57-BE44-BDE4-745381E2962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54501" y="1899699"/>
                  <a:ext cx="145128" cy="264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86A3B90-C6AE-5CD8-0541-94899D6BB1DF}"/>
                    </a:ext>
                  </a:extLst>
                </p14:cNvPr>
                <p14:cNvContentPartPr/>
                <p14:nvPr/>
              </p14:nvContentPartPr>
              <p14:xfrm>
                <a:off x="8219847" y="2052877"/>
                <a:ext cx="68698" cy="80099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322C1B7-A264-3E49-AED3-330DA8405B6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04741" y="2037791"/>
                  <a:ext cx="99270" cy="110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70F5D39-64E9-8FE1-CE63-45705E8723C9}"/>
                    </a:ext>
                  </a:extLst>
                </p14:cNvPr>
                <p14:cNvContentPartPr/>
                <p14:nvPr/>
              </p14:nvContentPartPr>
              <p14:xfrm>
                <a:off x="8310470" y="2069539"/>
                <a:ext cx="59051" cy="78929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675F210-300C-1142-9CEA-F42247B2664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95347" y="2054402"/>
                  <a:ext cx="89657" cy="1095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A20C270-A7A7-336C-6490-793FA21173F2}"/>
                    </a:ext>
                  </a:extLst>
                </p14:cNvPr>
                <p14:cNvContentPartPr/>
                <p14:nvPr/>
              </p14:nvContentPartPr>
              <p14:xfrm>
                <a:off x="8423602" y="1969855"/>
                <a:ext cx="18709" cy="179783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78FC1E8-AA6D-0E45-A81D-92DB240463B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08491" y="1954394"/>
                  <a:ext cx="49291" cy="209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251482B-7FBA-0290-459A-6526731A5B09}"/>
                    </a:ext>
                  </a:extLst>
                </p14:cNvPr>
                <p14:cNvContentPartPr/>
                <p14:nvPr/>
              </p14:nvContentPartPr>
              <p14:xfrm>
                <a:off x="8445819" y="2072170"/>
                <a:ext cx="19878" cy="35664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C44FC35-0363-D94F-9343-46F589DC1DF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30556" y="2056834"/>
                  <a:ext cx="49695" cy="65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3E3A7B8-5995-712B-33FD-DF3FAD298E0B}"/>
                    </a:ext>
                  </a:extLst>
                </p14:cNvPr>
                <p14:cNvContentPartPr/>
                <p14:nvPr/>
              </p14:nvContentPartPr>
              <p14:xfrm>
                <a:off x="8463358" y="1997041"/>
                <a:ext cx="47065" cy="71621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9ACD8E6-F21E-C648-B991-40A53B93C34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47909" y="1981565"/>
                  <a:ext cx="77603" cy="102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99BB8B6-DEC9-2539-39C0-0F83D193C72B}"/>
                    </a:ext>
                  </a:extLst>
                </p14:cNvPr>
                <p14:cNvContentPartPr/>
                <p14:nvPr/>
              </p14:nvContentPartPr>
              <p14:xfrm>
                <a:off x="8532348" y="2025982"/>
                <a:ext cx="43850" cy="121902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EB549C2-2889-AF49-8B1B-944261BB678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16893" y="2010520"/>
                  <a:ext cx="74401" cy="1524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2922883-7924-F5FC-6BDE-A7EF8B584D5F}"/>
                    </a:ext>
                  </a:extLst>
                </p14:cNvPr>
                <p14:cNvContentPartPr/>
                <p14:nvPr/>
              </p14:nvContentPartPr>
              <p14:xfrm>
                <a:off x="8629402" y="2045276"/>
                <a:ext cx="4385" cy="64313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DF8D260-8596-2248-935F-769FFC11CA4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15235" y="2030101"/>
                  <a:ext cx="32719" cy="95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39BE29C-2C6F-F846-3B05-6DC58F22DB9E}"/>
                    </a:ext>
                  </a:extLst>
                </p14:cNvPr>
                <p14:cNvContentPartPr/>
                <p14:nvPr/>
              </p14:nvContentPartPr>
              <p14:xfrm>
                <a:off x="8628233" y="2046738"/>
                <a:ext cx="43265" cy="18124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ECF0D3F-B3D9-0447-9624-C3641E97EC3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613090" y="2031457"/>
                  <a:ext cx="73911" cy="483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199CE0A-854C-AB81-C33B-57DF980EFC50}"/>
                    </a:ext>
                  </a:extLst>
                </p14:cNvPr>
                <p14:cNvContentPartPr/>
                <p14:nvPr/>
              </p14:nvContentPartPr>
              <p14:xfrm>
                <a:off x="8823802" y="1966054"/>
                <a:ext cx="111670" cy="159905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EF09EF8-F5AA-ED47-8571-758368FABA6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808312" y="1950928"/>
                  <a:ext cx="142289" cy="190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D46F1F1-21BD-9F1A-0930-94130DCDDF04}"/>
                    </a:ext>
                  </a:extLst>
                </p14:cNvPr>
                <p14:cNvContentPartPr/>
                <p14:nvPr/>
              </p14:nvContentPartPr>
              <p14:xfrm>
                <a:off x="8125424" y="2405135"/>
                <a:ext cx="55543" cy="181537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61C8D28-F4E2-B541-B73D-A9463C4456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110276" y="2390037"/>
                  <a:ext cx="86200" cy="211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AC07CF1-AB7E-2134-DDE3-892A68094DB6}"/>
                    </a:ext>
                  </a:extLst>
                </p14:cNvPr>
                <p14:cNvContentPartPr/>
                <p14:nvPr/>
              </p14:nvContentPartPr>
              <p14:xfrm>
                <a:off x="8206400" y="2429983"/>
                <a:ext cx="33326" cy="76591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BBEB0E0-AE41-8249-8399-895446F72E8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91350" y="2414521"/>
                  <a:ext cx="63427" cy="107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4A9C852-727D-F2F6-5D23-7CB6753940C0}"/>
                    </a:ext>
                  </a:extLst>
                </p14:cNvPr>
                <p14:cNvContentPartPr/>
                <p14:nvPr/>
              </p14:nvContentPartPr>
              <p14:xfrm>
                <a:off x="8294099" y="2463308"/>
                <a:ext cx="2046" cy="32449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BC5EA28-C3AC-4F40-8FA2-183878121C3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79777" y="2448165"/>
                  <a:ext cx="30690" cy="63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68DD648-F2F3-B77E-D42B-07BEDB7D8495}"/>
                    </a:ext>
                  </a:extLst>
                </p14:cNvPr>
                <p14:cNvContentPartPr/>
                <p14:nvPr/>
              </p14:nvContentPartPr>
              <p14:xfrm>
                <a:off x="8302284" y="2439630"/>
                <a:ext cx="25433" cy="16078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05711F3-4367-D441-9168-054B54383ED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286881" y="2424267"/>
                  <a:ext cx="55523" cy="46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C75D888-9E57-ABD4-3290-556022295B4A}"/>
                    </a:ext>
                  </a:extLst>
                </p14:cNvPr>
                <p14:cNvContentPartPr/>
                <p14:nvPr/>
              </p14:nvContentPartPr>
              <p14:xfrm>
                <a:off x="8387645" y="2329713"/>
                <a:ext cx="10232" cy="155227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2A1A8A9-82CD-E046-BAD8-7C84B7E8D64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72826" y="2314586"/>
                  <a:ext cx="40222" cy="1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5106938-C282-22B0-E359-4381854F1D0E}"/>
                    </a:ext>
                  </a:extLst>
                </p14:cNvPr>
                <p14:cNvContentPartPr/>
                <p14:nvPr/>
              </p14:nvContentPartPr>
              <p14:xfrm>
                <a:off x="8350227" y="2365085"/>
                <a:ext cx="50281" cy="13155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A7F6421-B6E1-D345-BB42-4DB1C058028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334784" y="2350152"/>
                  <a:ext cx="80809" cy="43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0ADE576-DDD4-CAF4-F872-579B3D65F39A}"/>
                    </a:ext>
                  </a:extLst>
                </p14:cNvPr>
                <p14:cNvContentPartPr/>
                <p14:nvPr/>
              </p14:nvContentPartPr>
              <p14:xfrm>
                <a:off x="8439680" y="2432321"/>
                <a:ext cx="6431" cy="62559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55E3F22-AC1B-C849-B3B7-679A4853B78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424317" y="2417221"/>
                  <a:ext cx="36800" cy="93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508D83A-344E-122D-95EC-F4591841DDE9}"/>
                    </a:ext>
                  </a:extLst>
                </p14:cNvPr>
                <p14:cNvContentPartPr/>
                <p14:nvPr/>
              </p14:nvContentPartPr>
              <p14:xfrm>
                <a:off x="8502238" y="2334683"/>
                <a:ext cx="4385" cy="139442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3CA0DCF-56E6-444D-B83D-8C5EAA862BD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87734" y="2319550"/>
                  <a:ext cx="32719" cy="170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8AB62ED-B82E-23B6-6C20-0875EF0C6B40}"/>
                    </a:ext>
                  </a:extLst>
                </p14:cNvPr>
                <p14:cNvContentPartPr/>
                <p14:nvPr/>
              </p14:nvContentPartPr>
              <p14:xfrm>
                <a:off x="8474175" y="2345499"/>
                <a:ext cx="66359" cy="21925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A1E46C7-116B-D54D-B321-33073D24651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59028" y="2330403"/>
                  <a:ext cx="97014" cy="52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01D00CE-2273-19C5-AC90-7C9015877CE3}"/>
                    </a:ext>
                  </a:extLst>
                </p14:cNvPr>
                <p14:cNvContentPartPr/>
                <p14:nvPr/>
              </p14:nvContentPartPr>
              <p14:xfrm>
                <a:off x="8539364" y="2438168"/>
                <a:ext cx="9355" cy="62851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5E915C7-18D9-4949-B993-74CD816D351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523892" y="2423084"/>
                  <a:ext cx="39939" cy="93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271EF6D-0E2B-F276-B55C-BC38E1B1032E}"/>
                    </a:ext>
                  </a:extLst>
                </p14:cNvPr>
                <p14:cNvContentPartPr/>
                <p14:nvPr/>
              </p14:nvContentPartPr>
              <p14:xfrm>
                <a:off x="8579706" y="2430860"/>
                <a:ext cx="61389" cy="79514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9D04B7D-1DD4-5B47-B19B-673F54D43A8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64269" y="2415389"/>
                  <a:ext cx="91904" cy="110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F81965B-972D-145F-BC80-3BFA51F0665A}"/>
                    </a:ext>
                  </a:extLst>
                </p14:cNvPr>
                <p14:cNvContentPartPr/>
                <p14:nvPr/>
              </p14:nvContentPartPr>
              <p14:xfrm>
                <a:off x="8657466" y="2426183"/>
                <a:ext cx="47942" cy="65774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F3D8F0C-D7B7-5A43-932B-CB24534A45C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42326" y="2411087"/>
                  <a:ext cx="78582" cy="959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F4C6E98-EDDC-5335-3B93-35109644C15D}"/>
                    </a:ext>
                  </a:extLst>
                </p14:cNvPr>
                <p14:cNvContentPartPr/>
                <p14:nvPr/>
              </p14:nvContentPartPr>
              <p14:xfrm>
                <a:off x="8798077" y="2346961"/>
                <a:ext cx="73375" cy="216909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3F445FD-6B0F-624D-A2D4-C1E94A7090C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782970" y="2331828"/>
                  <a:ext cx="103948" cy="247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090434A-80A8-7733-78AA-73943192250D}"/>
                    </a:ext>
                  </a:extLst>
                </p14:cNvPr>
                <p14:cNvContentPartPr/>
                <p14:nvPr/>
              </p14:nvContentPartPr>
              <p14:xfrm>
                <a:off x="8805385" y="2443430"/>
                <a:ext cx="80391" cy="14909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996D918-DADB-4146-B9E8-16AE1D2B234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89953" y="2428166"/>
                  <a:ext cx="110538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E4CD67C-D176-D5EE-E8A1-A7AB5DC6C75B}"/>
                    </a:ext>
                  </a:extLst>
                </p14:cNvPr>
                <p14:cNvContentPartPr/>
                <p14:nvPr/>
              </p14:nvContentPartPr>
              <p14:xfrm>
                <a:off x="8903608" y="2366839"/>
                <a:ext cx="63436" cy="191184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B32A222-8DA3-9343-A4BB-390F40C46CA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88555" y="2351717"/>
                  <a:ext cx="93541" cy="221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D9EAB91-1CBF-B4C8-D3BA-2E84FE978A26}"/>
                    </a:ext>
                  </a:extLst>
                </p14:cNvPr>
                <p14:cNvContentPartPr/>
                <p14:nvPr/>
              </p14:nvContentPartPr>
              <p14:xfrm>
                <a:off x="8974937" y="2381164"/>
                <a:ext cx="37126" cy="127164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6731314-62B7-5241-94A9-A404C2D5357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59438" y="2365718"/>
                  <a:ext cx="67764" cy="157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4F80DD9-585B-D972-5E87-2F5235D30A68}"/>
                    </a:ext>
                  </a:extLst>
                </p14:cNvPr>
                <p14:cNvContentPartPr/>
                <p14:nvPr/>
              </p14:nvContentPartPr>
              <p14:xfrm>
                <a:off x="8975229" y="2520898"/>
                <a:ext cx="30695" cy="6431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D5B60AC-E8B8-1846-AAF5-3A2E9136551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60238" y="2505892"/>
                  <a:ext cx="60676" cy="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0FA1A51-A1A8-5AF9-19FD-ECFAB3CDE786}"/>
                    </a:ext>
                  </a:extLst>
                </p14:cNvPr>
                <p14:cNvContentPartPr/>
                <p14:nvPr/>
              </p14:nvContentPartPr>
              <p14:xfrm>
                <a:off x="8093268" y="3174841"/>
                <a:ext cx="102608" cy="232987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C33FCBA-F4CF-A445-A469-E88138A6E01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77787" y="3159357"/>
                  <a:ext cx="133210" cy="263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9D7F506-4C2B-9660-5F0F-46F51D4A2DDE}"/>
                    </a:ext>
                  </a:extLst>
                </p14:cNvPr>
                <p14:cNvContentPartPr/>
                <p14:nvPr/>
              </p14:nvContentPartPr>
              <p14:xfrm>
                <a:off x="8213708" y="3286803"/>
                <a:ext cx="11693" cy="74252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F1060DE-70E8-794A-B593-57000985691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97996" y="3271304"/>
                  <a:ext cx="42753" cy="1048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10E2FE5-303E-8D42-3836-466A5454E362}"/>
                    </a:ext>
                  </a:extLst>
                </p14:cNvPr>
                <p14:cNvContentPartPr/>
                <p14:nvPr/>
              </p14:nvContentPartPr>
              <p14:xfrm>
                <a:off x="8220724" y="3285926"/>
                <a:ext cx="58466" cy="8185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68D50F3-7666-604D-B646-91929AC0530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205566" y="3270979"/>
                  <a:ext cx="89143" cy="384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852F589-6303-87AB-DE2C-1A5A331E2D2D}"/>
                    </a:ext>
                  </a:extLst>
                </p14:cNvPr>
                <p14:cNvContentPartPr/>
                <p14:nvPr/>
              </p14:nvContentPartPr>
              <p14:xfrm>
                <a:off x="8308423" y="3281834"/>
                <a:ext cx="45019" cy="76591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3EE1F6B-1B1D-074B-8166-6810571AC04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93297" y="3266372"/>
                  <a:ext cx="75632" cy="106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BC1B43D-9305-D75E-05A6-187A8C01568B}"/>
                    </a:ext>
                  </a:extLst>
                </p14:cNvPr>
                <p14:cNvContentPartPr/>
                <p14:nvPr/>
              </p14:nvContentPartPr>
              <p14:xfrm>
                <a:off x="8422725" y="3195304"/>
                <a:ext cx="19878" cy="161951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75EF662-D456-2449-9907-A16CCA36340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07545" y="3180189"/>
                  <a:ext cx="50599" cy="1925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C40FF34-05A4-C2BB-AB8A-ACCB08DB206E}"/>
                    </a:ext>
                  </a:extLst>
                </p14:cNvPr>
                <p14:cNvContentPartPr/>
                <p14:nvPr/>
              </p14:nvContentPartPr>
              <p14:xfrm>
                <a:off x="8437049" y="3222198"/>
                <a:ext cx="68405" cy="110209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C5C22FA-8508-8841-B647-DD812168C28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21568" y="3206762"/>
                  <a:ext cx="99007" cy="140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7C30994-7FAF-FF89-285D-DE5AA9B07F30}"/>
                    </a:ext>
                  </a:extLst>
                </p14:cNvPr>
                <p14:cNvContentPartPr/>
                <p14:nvPr/>
              </p14:nvContentPartPr>
              <p14:xfrm>
                <a:off x="8525917" y="3253478"/>
                <a:ext cx="141488" cy="124825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3CA8370-BC0C-F344-82B1-5FF79703B52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10796" y="3238010"/>
                  <a:ext cx="172090" cy="1550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335FC44-B192-5FEB-2924-6B6FEECD275D}"/>
                    </a:ext>
                  </a:extLst>
                </p14:cNvPr>
                <p14:cNvContentPartPr/>
                <p14:nvPr/>
              </p14:nvContentPartPr>
              <p14:xfrm>
                <a:off x="8788138" y="3157301"/>
                <a:ext cx="90038" cy="175691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6D9239C-FDCB-B445-8D12-1ABAD72A520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73012" y="3142180"/>
                  <a:ext cx="120651" cy="2062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798D936-B852-74D9-5B09-B9F37272BA2B}"/>
                    </a:ext>
                  </a:extLst>
                </p14:cNvPr>
                <p14:cNvContentPartPr/>
                <p14:nvPr/>
              </p14:nvContentPartPr>
              <p14:xfrm>
                <a:off x="8841342" y="3339715"/>
                <a:ext cx="69575" cy="7893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A306C9F-A32D-2446-9FBC-9763917915D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25921" y="3324647"/>
                  <a:ext cx="99700" cy="383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D04AED9-06F3-BA14-D0C1-26B876656948}"/>
                    </a:ext>
                  </a:extLst>
                </p14:cNvPr>
                <p14:cNvContentPartPr/>
                <p14:nvPr/>
              </p14:nvContentPartPr>
              <p14:xfrm>
                <a:off x="8090052" y="3671218"/>
                <a:ext cx="74544" cy="175691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41A7C0D-430B-F843-AFF6-EF9550C4734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074567" y="3656097"/>
                  <a:ext cx="105154" cy="2062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8085D57-C384-0A09-6801-B83495DA081A}"/>
                    </a:ext>
                  </a:extLst>
                </p14:cNvPr>
                <p14:cNvContentPartPr/>
                <p14:nvPr/>
              </p14:nvContentPartPr>
              <p14:xfrm>
                <a:off x="8177752" y="3694312"/>
                <a:ext cx="69575" cy="79222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83BA8E9-AE42-C748-A8C0-3C2B01D1BBB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162331" y="3679188"/>
                  <a:ext cx="99700" cy="109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5BE47F6-C04B-CE8C-E8DE-3E334801DF68}"/>
                    </a:ext>
                  </a:extLst>
                </p14:cNvPr>
                <p14:cNvContentPartPr/>
                <p14:nvPr/>
              </p14:nvContentPartPr>
              <p14:xfrm>
                <a:off x="8278313" y="3711560"/>
                <a:ext cx="5847" cy="58758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F956AF5-5DA4-2F43-8D5A-C47072321ED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62965" y="3696059"/>
                  <a:ext cx="36909" cy="89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385E6B8-CAF4-ED9F-6626-1943F72D741D}"/>
                    </a:ext>
                  </a:extLst>
                </p14:cNvPr>
                <p14:cNvContentPartPr/>
                <p14:nvPr/>
              </p14:nvContentPartPr>
              <p14:xfrm>
                <a:off x="8295853" y="3709806"/>
                <a:ext cx="292" cy="292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9670826-54A1-E649-A756-5AB2F0E1970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283589" y="3697250"/>
                  <a:ext cx="25112" cy="25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DC97EA3-4A5B-4291-D242-7435B99F51DF}"/>
                    </a:ext>
                  </a:extLst>
                </p14:cNvPr>
                <p14:cNvContentPartPr/>
                <p14:nvPr/>
              </p14:nvContentPartPr>
              <p14:xfrm>
                <a:off x="8363966" y="3606905"/>
                <a:ext cx="14909" cy="1555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C8C53A3-35CC-1140-9369-07EA016B243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49057" y="3591785"/>
                  <a:ext cx="44727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6A76E51-9D9B-DDB4-401F-C7B6A6216A2B}"/>
                    </a:ext>
                  </a:extLst>
                </p14:cNvPr>
                <p14:cNvContentPartPr/>
                <p14:nvPr/>
              </p14:nvContentPartPr>
              <p14:xfrm>
                <a:off x="8337656" y="3654263"/>
                <a:ext cx="78052" cy="16663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ECE09E1-7E6F-0D44-91B1-A434DF2126A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22549" y="3638687"/>
                  <a:ext cx="108266" cy="47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6874BAB-942A-4B3E-AD81-A6CC2F6E66B7}"/>
                    </a:ext>
                  </a:extLst>
                </p14:cNvPr>
                <p14:cNvContentPartPr/>
                <p14:nvPr/>
              </p14:nvContentPartPr>
              <p14:xfrm>
                <a:off x="8429740" y="3691681"/>
                <a:ext cx="7601" cy="38003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7AC8B96-CED9-E24E-A363-90FD1628E7A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414176" y="3676480"/>
                  <a:ext cx="38367" cy="68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FD469B5-0C06-7F59-8D44-E88787F12FBB}"/>
                    </a:ext>
                  </a:extLst>
                </p14:cNvPr>
                <p14:cNvContentPartPr/>
                <p14:nvPr/>
              </p14:nvContentPartPr>
              <p14:xfrm>
                <a:off x="8413955" y="3724422"/>
                <a:ext cx="13447" cy="16078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01B4A93-B738-1E44-9E37-7AC0CEC3316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98739" y="3709059"/>
                  <a:ext cx="43172" cy="46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1F71A13-74A8-8968-C4AC-D293E02E76DB}"/>
                    </a:ext>
                  </a:extLst>
                </p14:cNvPr>
                <p14:cNvContentPartPr/>
                <p14:nvPr/>
              </p14:nvContentPartPr>
              <p14:xfrm>
                <a:off x="8450496" y="3611290"/>
                <a:ext cx="9939" cy="142657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9F60047-C6E0-1F4E-A37F-3B2C88133F6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435233" y="3595799"/>
                  <a:ext cx="39756" cy="1732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50CE445-C547-9CC1-FEAE-BD1A3C14B40D}"/>
                    </a:ext>
                  </a:extLst>
                </p14:cNvPr>
                <p14:cNvContentPartPr/>
                <p14:nvPr/>
              </p14:nvContentPartPr>
              <p14:xfrm>
                <a:off x="8432956" y="3644908"/>
                <a:ext cx="61389" cy="18124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7D5132B-F9F6-C74B-8B1C-11F26CAEC91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417428" y="3629982"/>
                  <a:ext cx="92084" cy="483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D10C260-63A1-CCE9-59D4-1384DCC3AF78}"/>
                    </a:ext>
                  </a:extLst>
                </p14:cNvPr>
                <p14:cNvContentPartPr/>
                <p14:nvPr/>
              </p14:nvContentPartPr>
              <p14:xfrm>
                <a:off x="8508377" y="3703374"/>
                <a:ext cx="3508" cy="50865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EDC2E27-1292-C34E-BA40-F32EEE59AB5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493643" y="3688223"/>
                  <a:ext cx="33326" cy="815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5350E3E-F43B-007F-4B40-DF19AA4FF159}"/>
                    </a:ext>
                  </a:extLst>
                </p14:cNvPr>
                <p14:cNvContentPartPr/>
                <p14:nvPr/>
              </p14:nvContentPartPr>
              <p14:xfrm>
                <a:off x="8516855" y="3661863"/>
                <a:ext cx="585" cy="2923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B74E530-83AF-C540-87B1-E1C333B4D1B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04277" y="3646152"/>
                  <a:ext cx="25448" cy="33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3E250E8-0793-26C5-B72A-AF09AFAC33FD}"/>
                    </a:ext>
                  </a:extLst>
                </p14:cNvPr>
                <p14:cNvContentPartPr/>
                <p14:nvPr/>
              </p14:nvContentPartPr>
              <p14:xfrm>
                <a:off x="8540534" y="3683788"/>
                <a:ext cx="41511" cy="80391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CE45343-AE7B-C246-8592-67282CC710F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525504" y="3668715"/>
                  <a:ext cx="71929" cy="110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5348CF7-9449-CDB7-BB69-320DA3D319CB}"/>
                    </a:ext>
                  </a:extLst>
                </p14:cNvPr>
                <p14:cNvContentPartPr/>
                <p14:nvPr/>
              </p14:nvContentPartPr>
              <p14:xfrm>
                <a:off x="8616540" y="3667710"/>
                <a:ext cx="50281" cy="80099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F46E90F-5353-0547-9610-FF9A7FFC6D5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601456" y="3652265"/>
                  <a:ext cx="80809" cy="110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E4A0C59-D79F-2062-302C-57430720E9E7}"/>
                    </a:ext>
                  </a:extLst>
                </p14:cNvPr>
                <p14:cNvContentPartPr/>
                <p14:nvPr/>
              </p14:nvContentPartPr>
              <p14:xfrm>
                <a:off x="8705993" y="3598720"/>
                <a:ext cx="100562" cy="22831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1C16866-ADC3-5645-BE31-07C37D3C24F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690494" y="3583235"/>
                  <a:ext cx="131199" cy="258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B8F2FD4-B5C9-FD0F-BB8A-00D9CAFBBA59}"/>
                    </a:ext>
                  </a:extLst>
                </p14:cNvPr>
                <p14:cNvContentPartPr/>
                <p14:nvPr/>
              </p14:nvContentPartPr>
              <p14:xfrm>
                <a:off x="8736395" y="3694312"/>
                <a:ext cx="82145" cy="24848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31468D0-EBD7-9A4F-AEC7-20B88241877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721263" y="3679187"/>
                  <a:ext cx="112769" cy="55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113F1D1-D7E1-698C-379F-7482F7FFA64A}"/>
                    </a:ext>
                  </a:extLst>
                </p14:cNvPr>
                <p14:cNvContentPartPr/>
                <p14:nvPr/>
              </p14:nvContentPartPr>
              <p14:xfrm>
                <a:off x="8829356" y="3631753"/>
                <a:ext cx="66359" cy="187676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04AA720-694F-C245-A213-487D901C891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814209" y="3616293"/>
                  <a:ext cx="97014" cy="2178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43A6F20-1707-50AC-CEBF-49D0BF5494C6}"/>
                    </a:ext>
                  </a:extLst>
                </p14:cNvPr>
                <p14:cNvContentPartPr/>
                <p14:nvPr/>
              </p14:nvContentPartPr>
              <p14:xfrm>
                <a:off x="8922902" y="3672972"/>
                <a:ext cx="53204" cy="159905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6701474-0023-E246-9945-9D530847F92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907804" y="3657846"/>
                  <a:ext cx="83760" cy="190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E593E6B-A86D-C3FB-A36E-385D93D16348}"/>
                    </a:ext>
                  </a:extLst>
                </p14:cNvPr>
                <p14:cNvContentPartPr/>
                <p14:nvPr/>
              </p14:nvContentPartPr>
              <p14:xfrm>
                <a:off x="8028663" y="4485066"/>
                <a:ext cx="110501" cy="194107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7B81B07-6C75-A64A-8318-0DD26059E03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013546" y="4469941"/>
                  <a:ext cx="141096" cy="224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15795B0-E13A-88BF-1652-8EB6578AC071}"/>
                    </a:ext>
                  </a:extLst>
                </p14:cNvPr>
                <p14:cNvContentPartPr/>
                <p14:nvPr/>
              </p14:nvContentPartPr>
              <p14:xfrm>
                <a:off x="8166058" y="4626846"/>
                <a:ext cx="2923" cy="62559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EDFED07-327B-4049-A7AF-1FA6AFCB9D9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150712" y="4611386"/>
                  <a:ext cx="33980" cy="93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D55EBA4-0695-379C-DB9A-30DCE3B5F02E}"/>
                    </a:ext>
                  </a:extLst>
                </p14:cNvPr>
                <p14:cNvContentPartPr/>
                <p14:nvPr/>
              </p14:nvContentPartPr>
              <p14:xfrm>
                <a:off x="8168982" y="4576565"/>
                <a:ext cx="61682" cy="175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4C89214-2052-E849-BC4A-BCEC4641D47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153832" y="4561531"/>
                  <a:ext cx="92343" cy="47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E7D990C-C6F5-8094-1DBE-FE72FA8B783D}"/>
                    </a:ext>
                  </a:extLst>
                </p14:cNvPr>
                <p14:cNvContentPartPr/>
                <p14:nvPr/>
              </p14:nvContentPartPr>
              <p14:xfrm>
                <a:off x="8237972" y="4584166"/>
                <a:ext cx="44434" cy="84191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5DCB865-237B-F04B-AFB1-12AE2E33256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222799" y="4568695"/>
                  <a:ext cx="75140" cy="1147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01CD3C2-9A29-5C6F-0454-77AE596BC2D8}"/>
                    </a:ext>
                  </a:extLst>
                </p14:cNvPr>
                <p14:cNvContentPartPr/>
                <p14:nvPr/>
              </p14:nvContentPartPr>
              <p14:xfrm>
                <a:off x="8346719" y="4522777"/>
                <a:ext cx="17540" cy="168675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6EF6570-1C21-F641-AEAE-862CD459360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331685" y="4507279"/>
                  <a:ext cx="47609" cy="199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4D415EA-65B3-001F-354E-1F9B2A20A953}"/>
                    </a:ext>
                  </a:extLst>
                </p14:cNvPr>
                <p14:cNvContentPartPr/>
                <p14:nvPr/>
              </p14:nvContentPartPr>
              <p14:xfrm>
                <a:off x="8347303" y="4523946"/>
                <a:ext cx="103777" cy="153181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EDEBE98-71BC-9A42-B362-2FDA6725914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331862" y="4508844"/>
                  <a:ext cx="133941" cy="1833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D9062FD-B78A-2436-5211-A7696352150F}"/>
                    </a:ext>
                  </a:extLst>
                </p14:cNvPr>
                <p14:cNvContentPartPr/>
                <p14:nvPr/>
              </p14:nvContentPartPr>
              <p14:xfrm>
                <a:off x="8482068" y="4582120"/>
                <a:ext cx="92669" cy="99685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B915E7B-037C-2C4F-99C1-4FD3FB5C6A2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466924" y="4566645"/>
                  <a:ext cx="123318" cy="1302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3E11937-EEE1-8BF8-B614-BF95552D944C}"/>
                    </a:ext>
                  </a:extLst>
                </p14:cNvPr>
                <p14:cNvContentPartPr/>
                <p14:nvPr/>
              </p14:nvContentPartPr>
              <p14:xfrm>
                <a:off x="8578244" y="4589136"/>
                <a:ext cx="43557" cy="32449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56A4A4D-01B3-6B49-BDB4-D5EFE7C4851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562892" y="4573993"/>
                  <a:ext cx="73547" cy="63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E013FC7-A588-A9DC-9672-211ECED9BDC9}"/>
                    </a:ext>
                  </a:extLst>
                </p14:cNvPr>
                <p14:cNvContentPartPr/>
                <p14:nvPr/>
              </p14:nvContentPartPr>
              <p14:xfrm>
                <a:off x="8779075" y="4501144"/>
                <a:ext cx="77468" cy="2233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60E21B6-A548-BD49-AA2B-501CB656548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763653" y="4485654"/>
                  <a:ext cx="107594" cy="253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64051D4-4BEA-0568-AB2C-63FD5DF74099}"/>
                    </a:ext>
                  </a:extLst>
                </p14:cNvPr>
                <p14:cNvContentPartPr/>
                <p14:nvPr/>
              </p14:nvContentPartPr>
              <p14:xfrm>
                <a:off x="8050003" y="5029678"/>
                <a:ext cx="76883" cy="182707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7424F93-C791-D948-AB7E-068B67FBCC1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034914" y="5014572"/>
                  <a:ext cx="107421" cy="2129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F0DB522-0498-B6BB-97FA-3ACBE37EA97A}"/>
                    </a:ext>
                  </a:extLst>
                </p14:cNvPr>
                <p14:cNvContentPartPr/>
                <p14:nvPr/>
              </p14:nvContentPartPr>
              <p14:xfrm>
                <a:off x="8136825" y="5053356"/>
                <a:ext cx="93546" cy="80099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987EF85-814D-0E42-87D2-42C749E7072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121714" y="5038270"/>
                  <a:ext cx="123769" cy="110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DFE842B-793A-6123-3EBB-926CB6BE86CA}"/>
                    </a:ext>
                  </a:extLst>
                </p14:cNvPr>
                <p14:cNvContentPartPr/>
                <p14:nvPr/>
              </p14:nvContentPartPr>
              <p14:xfrm>
                <a:off x="8260481" y="5037278"/>
                <a:ext cx="39465" cy="72206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7A6CB25-2683-A541-84E0-2BC35A24EA3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245054" y="5021754"/>
                  <a:ext cx="69961" cy="102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B40FA1B-D204-D5C1-7F33-92818062CB07}"/>
                    </a:ext>
                  </a:extLst>
                </p14:cNvPr>
                <p14:cNvContentPartPr/>
                <p14:nvPr/>
              </p14:nvContentPartPr>
              <p14:xfrm>
                <a:off x="8329179" y="4933501"/>
                <a:ext cx="26310" cy="1982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CED924D-8255-9446-A3C5-6AEC917B93D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314042" y="4918393"/>
                  <a:ext cx="56945" cy="2284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7A2F027-B9DB-85BF-4E8F-20D5D97CB464}"/>
                    </a:ext>
                  </a:extLst>
                </p14:cNvPr>
                <p14:cNvContentPartPr/>
                <p14:nvPr/>
              </p14:nvContentPartPr>
              <p14:xfrm>
                <a:off x="8292930" y="5013892"/>
                <a:ext cx="76298" cy="14909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4EFB57C-521D-674D-AE48-30762CC2544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277814" y="4998628"/>
                  <a:ext cx="106889" cy="44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E6611DD-1090-91CE-2BF2-C4DD0886184B}"/>
                    </a:ext>
                  </a:extLst>
                </p14:cNvPr>
                <p14:cNvContentPartPr/>
                <p14:nvPr/>
              </p14:nvContentPartPr>
              <p14:xfrm>
                <a:off x="8394076" y="5056864"/>
                <a:ext cx="13155" cy="64313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2EADEEC-23E8-244C-B2FB-F91A9C1FCF0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378728" y="5041328"/>
                  <a:ext cx="44215" cy="95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9B817066-ED02-A046-2AD0-C70B923A0B32}"/>
                    </a:ext>
                  </a:extLst>
                </p14:cNvPr>
                <p14:cNvContentPartPr/>
                <p14:nvPr/>
              </p14:nvContentPartPr>
              <p14:xfrm>
                <a:off x="8397876" y="5000152"/>
                <a:ext cx="292" cy="292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1245EC9-667B-A24E-8B21-07FC655E45B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85320" y="4987596"/>
                  <a:ext cx="25112" cy="25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0555B4B-EB5E-5BBB-563A-8178E4191255}"/>
                    </a:ext>
                  </a:extLst>
                </p14:cNvPr>
                <p14:cNvContentPartPr/>
                <p14:nvPr/>
              </p14:nvContentPartPr>
              <p14:xfrm>
                <a:off x="8449619" y="4922685"/>
                <a:ext cx="9062" cy="169844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EBFABCA-7A64-6642-9C11-137830E147C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34032" y="4907572"/>
                  <a:ext cx="39873" cy="2004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59CFDD2-AED7-289A-6CD4-8DE2C6F115AF}"/>
                    </a:ext>
                  </a:extLst>
                </p14:cNvPr>
                <p14:cNvContentPartPr/>
                <p14:nvPr/>
              </p14:nvContentPartPr>
              <p14:xfrm>
                <a:off x="8416586" y="4996352"/>
                <a:ext cx="60512" cy="14032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1170A7F-2952-4548-AFDF-0E580E71838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401098" y="4980881"/>
                  <a:ext cx="91128" cy="446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1B08C37-C3C3-5A11-8AE0-23121E1730E9}"/>
                    </a:ext>
                  </a:extLst>
                </p14:cNvPr>
                <p14:cNvContentPartPr/>
                <p14:nvPr/>
              </p14:nvContentPartPr>
              <p14:xfrm>
                <a:off x="8523579" y="5048387"/>
                <a:ext cx="6431" cy="78052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9350B0C-C536-C64A-8D02-6B332EC86A6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08216" y="5033280"/>
                  <a:ext cx="36800" cy="108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364A500-824A-FC94-D42A-CFAAD5E7CF03}"/>
                    </a:ext>
                  </a:extLst>
                </p14:cNvPr>
                <p14:cNvContentPartPr/>
                <p14:nvPr/>
              </p14:nvContentPartPr>
              <p14:xfrm>
                <a:off x="8527671" y="4938763"/>
                <a:ext cx="7016" cy="11986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02705F1-0BD4-294D-8707-4F716450FFC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12587" y="4923957"/>
                  <a:ext cx="36483" cy="41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226FF70-CBCF-D7EC-CDB1-BF0C58DEF07F}"/>
                    </a:ext>
                  </a:extLst>
                </p14:cNvPr>
                <p14:cNvContentPartPr/>
                <p14:nvPr/>
              </p14:nvContentPartPr>
              <p14:xfrm>
                <a:off x="8565674" y="5015061"/>
                <a:ext cx="39172" cy="103485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EBEAA2E-372C-374B-BEFB-29BA08B7C3A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50221" y="4999969"/>
                  <a:ext cx="69719" cy="1336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DA23652-F176-6FDA-2455-5069FC545E30}"/>
                    </a:ext>
                  </a:extLst>
                </p14:cNvPr>
                <p14:cNvContentPartPr/>
                <p14:nvPr/>
              </p14:nvContentPartPr>
              <p14:xfrm>
                <a:off x="8623263" y="5010384"/>
                <a:ext cx="45019" cy="81853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7F76EB9E-B279-894E-9388-95A88618A93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07776" y="4995239"/>
                  <a:ext cx="75632" cy="112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8CCBFB9-95D7-11C2-ED0C-2539D5784AB1}"/>
                    </a:ext>
                  </a:extLst>
                </p14:cNvPr>
                <p14:cNvContentPartPr/>
                <p14:nvPr/>
              </p14:nvContentPartPr>
              <p14:xfrm>
                <a:off x="8743119" y="4938763"/>
                <a:ext cx="78637" cy="219833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1E646E1-8F09-7742-91D4-427BCB721C8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727679" y="4923292"/>
                  <a:ext cx="109158" cy="2504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2F80E6B-CEE7-FC6D-1FAD-8A16F4A06C4C}"/>
                    </a:ext>
                  </a:extLst>
                </p14:cNvPr>
                <p14:cNvContentPartPr/>
                <p14:nvPr/>
              </p14:nvContentPartPr>
              <p14:xfrm>
                <a:off x="8763582" y="5045463"/>
                <a:ext cx="70159" cy="28648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1AFD6F5-D4C8-AA4A-B041-CED5529189D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748111" y="5030423"/>
                  <a:ext cx="100381" cy="590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C187312-93DD-5143-ADEA-A2394DF173CA}"/>
                    </a:ext>
                  </a:extLst>
                </p14:cNvPr>
                <p14:cNvContentPartPr/>
                <p14:nvPr/>
              </p14:nvContentPartPr>
              <p14:xfrm>
                <a:off x="8849527" y="4979104"/>
                <a:ext cx="77175" cy="218371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82EC429-5BF1-F84A-B41A-8471565F66E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834381" y="4963969"/>
                  <a:ext cx="107829" cy="249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E4B2630-7149-2767-7BA6-E348EA0C61FA}"/>
                    </a:ext>
                  </a:extLst>
                </p14:cNvPr>
                <p14:cNvContentPartPr/>
                <p14:nvPr/>
              </p14:nvContentPartPr>
              <p14:xfrm>
                <a:off x="8943073" y="5021200"/>
                <a:ext cx="51158" cy="158151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C091DB0-1E80-E445-AD52-254ED3CD7C3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927942" y="5006069"/>
                  <a:ext cx="81781" cy="1887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2E57CF6-2CC2-4E12-A057-790A4EE1BDF9}"/>
                    </a:ext>
                  </a:extLst>
                </p14:cNvPr>
                <p14:cNvContentPartPr/>
                <p14:nvPr/>
              </p14:nvContentPartPr>
              <p14:xfrm>
                <a:off x="7672020" y="1837137"/>
                <a:ext cx="1548182" cy="3794449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1D5C470-64A5-4047-88BF-65EC2B547D7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51502" y="1816617"/>
                  <a:ext cx="1588857" cy="383549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C3B4D485-B371-FDB8-88C4-464EA26A174F}"/>
                  </a:ext>
                </a:extLst>
              </p14:cNvPr>
              <p14:cNvContentPartPr/>
              <p14:nvPr/>
            </p14:nvContentPartPr>
            <p14:xfrm>
              <a:off x="2494366" y="2403150"/>
              <a:ext cx="239400" cy="2322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C3B4D485-B371-FDB8-88C4-464EA26A174F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2478886" y="2387670"/>
                <a:ext cx="2700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E16EB9C8-0AC9-6B99-D3CF-4C67225D8373}"/>
                  </a:ext>
                </a:extLst>
              </p14:cNvPr>
              <p14:cNvContentPartPr/>
              <p14:nvPr/>
            </p14:nvContentPartPr>
            <p14:xfrm>
              <a:off x="2640886" y="2517270"/>
              <a:ext cx="38520" cy="7740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E16EB9C8-0AC9-6B99-D3CF-4C67225D8373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2625406" y="2501790"/>
                <a:ext cx="6912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075AAC3C-7824-402A-392A-33A558654503}"/>
                  </a:ext>
                </a:extLst>
              </p14:cNvPr>
              <p14:cNvContentPartPr/>
              <p14:nvPr/>
            </p14:nvContentPartPr>
            <p14:xfrm>
              <a:off x="2739526" y="2514750"/>
              <a:ext cx="66600" cy="975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075AAC3C-7824-402A-392A-33A558654503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2724129" y="2499270"/>
                <a:ext cx="97035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6E1E58F5-ABC8-25BB-71F6-7677102A9F9D}"/>
                  </a:ext>
                </a:extLst>
              </p14:cNvPr>
              <p14:cNvContentPartPr/>
              <p14:nvPr/>
            </p14:nvContentPartPr>
            <p14:xfrm>
              <a:off x="2850046" y="2514750"/>
              <a:ext cx="32760" cy="10116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6E1E58F5-ABC8-25BB-71F6-7677102A9F9D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2834566" y="2499270"/>
                <a:ext cx="633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965D9E97-B071-F585-7FCA-09A9EFC2DD72}"/>
                  </a:ext>
                </a:extLst>
              </p14:cNvPr>
              <p14:cNvContentPartPr/>
              <p14:nvPr/>
            </p14:nvContentPartPr>
            <p14:xfrm>
              <a:off x="2917366" y="2534910"/>
              <a:ext cx="36720" cy="6552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965D9E97-B071-F585-7FCA-09A9EFC2DD72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2902036" y="2519515"/>
                <a:ext cx="67023" cy="95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24B5B6DF-94A2-20CB-B93E-07EB25DF2853}"/>
                  </a:ext>
                </a:extLst>
              </p14:cNvPr>
              <p14:cNvContentPartPr/>
              <p14:nvPr/>
            </p14:nvContentPartPr>
            <p14:xfrm>
              <a:off x="3013486" y="2530590"/>
              <a:ext cx="79200" cy="7128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24B5B6DF-94A2-20CB-B93E-07EB25DF2853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2997935" y="2515110"/>
                <a:ext cx="1099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272D0D5E-D0A0-114F-BB18-19B4F36DDD00}"/>
                  </a:ext>
                </a:extLst>
              </p14:cNvPr>
              <p14:cNvContentPartPr/>
              <p14:nvPr/>
            </p14:nvContentPartPr>
            <p14:xfrm>
              <a:off x="3142726" y="2529510"/>
              <a:ext cx="88920" cy="85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272D0D5E-D0A0-114F-BB18-19B4F36DDD00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3127246" y="2514030"/>
                <a:ext cx="1195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D04667F5-9115-EC4E-7BF5-43C42215ADD1}"/>
                  </a:ext>
                </a:extLst>
              </p14:cNvPr>
              <p14:cNvContentPartPr/>
              <p14:nvPr/>
            </p14:nvContentPartPr>
            <p14:xfrm>
              <a:off x="3232726" y="2536710"/>
              <a:ext cx="56880" cy="1620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D04667F5-9115-EC4E-7BF5-43C42215ADD1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3217246" y="2521230"/>
                <a:ext cx="874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5A32E38E-202C-A42B-05A0-24DE21BF49AE}"/>
                  </a:ext>
                </a:extLst>
              </p14:cNvPr>
              <p14:cNvContentPartPr/>
              <p14:nvPr/>
            </p14:nvContentPartPr>
            <p14:xfrm>
              <a:off x="3336046" y="2382630"/>
              <a:ext cx="129960" cy="39996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5A32E38E-202C-A42B-05A0-24DE21BF49AE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3320566" y="2367150"/>
                <a:ext cx="16056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B31063B7-78EB-8E13-B4E6-9C69061E0FBA}"/>
                  </a:ext>
                </a:extLst>
              </p14:cNvPr>
              <p14:cNvContentPartPr/>
              <p14:nvPr/>
            </p14:nvContentPartPr>
            <p14:xfrm>
              <a:off x="3469246" y="2521590"/>
              <a:ext cx="16920" cy="6012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B31063B7-78EB-8E13-B4E6-9C69061E0FBA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3453766" y="2506110"/>
                <a:ext cx="475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B4125184-3FFA-CD11-4131-8C1C1090AE40}"/>
                  </a:ext>
                </a:extLst>
              </p14:cNvPr>
              <p14:cNvContentPartPr/>
              <p14:nvPr/>
            </p14:nvContentPartPr>
            <p14:xfrm>
              <a:off x="3492286" y="2521590"/>
              <a:ext cx="46800" cy="720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B4125184-3FFA-CD11-4131-8C1C1090AE40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3476806" y="2506110"/>
                <a:ext cx="774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442123B6-E50A-209D-004A-387F30B1FCFF}"/>
                  </a:ext>
                </a:extLst>
              </p14:cNvPr>
              <p14:cNvContentPartPr/>
              <p14:nvPr/>
            </p14:nvContentPartPr>
            <p14:xfrm>
              <a:off x="3555286" y="2522310"/>
              <a:ext cx="40680" cy="6156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442123B6-E50A-209D-004A-387F30B1FCFF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3539668" y="2506830"/>
                <a:ext cx="71553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A30B7D59-2DC1-BE47-F904-9D61D5A68B67}"/>
                  </a:ext>
                </a:extLst>
              </p14:cNvPr>
              <p14:cNvContentPartPr/>
              <p14:nvPr/>
            </p14:nvContentPartPr>
            <p14:xfrm>
              <a:off x="3627286" y="2500350"/>
              <a:ext cx="43920" cy="9972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A30B7D59-2DC1-BE47-F904-9D61D5A68B67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3611806" y="2484870"/>
                <a:ext cx="745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675BF98B-1C5C-9DD5-DDA0-A87659485636}"/>
                  </a:ext>
                </a:extLst>
              </p14:cNvPr>
              <p14:cNvContentPartPr/>
              <p14:nvPr/>
            </p14:nvContentPartPr>
            <p14:xfrm>
              <a:off x="3716926" y="2502510"/>
              <a:ext cx="66600" cy="20196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675BF98B-1C5C-9DD5-DDA0-A87659485636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3701446" y="2487030"/>
                <a:ext cx="9720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38764889-D373-FD50-2065-F9ED99637B31}"/>
                  </a:ext>
                </a:extLst>
              </p14:cNvPr>
              <p14:cNvContentPartPr/>
              <p14:nvPr/>
            </p14:nvContentPartPr>
            <p14:xfrm>
              <a:off x="2341366" y="2554350"/>
              <a:ext cx="1530000" cy="87084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38764889-D373-FD50-2065-F9ED99637B31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2325886" y="2538870"/>
                <a:ext cx="1560600" cy="90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0334CAC6-011D-30BA-3B36-E989B247FA13}"/>
              </a:ext>
            </a:extLst>
          </p:cNvPr>
          <p:cNvGrpSpPr/>
          <p:nvPr/>
        </p:nvGrpSpPr>
        <p:grpSpPr>
          <a:xfrm>
            <a:off x="2042206" y="2837670"/>
            <a:ext cx="1598760" cy="2237400"/>
            <a:chOff x="2042206" y="2388339"/>
            <a:chExt cx="1598760" cy="223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0B4605E-D3BC-4848-1D97-7C429C6E8DBC}"/>
                    </a:ext>
                  </a:extLst>
                </p14:cNvPr>
                <p14:cNvContentPartPr/>
                <p14:nvPr/>
              </p14:nvContentPartPr>
              <p14:xfrm>
                <a:off x="2629006" y="2442699"/>
                <a:ext cx="161640" cy="2221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DBD96EC-EA41-3F40-B708-7AF20F3B7AB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613526" y="2427579"/>
                  <a:ext cx="1922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E7F4C0B-461B-D8A2-9B2B-48B68C3F39F2}"/>
                    </a:ext>
                  </a:extLst>
                </p14:cNvPr>
                <p14:cNvContentPartPr/>
                <p14:nvPr/>
              </p14:nvContentPartPr>
              <p14:xfrm>
                <a:off x="2811526" y="2552859"/>
                <a:ext cx="56520" cy="943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E3B259FF-411A-D241-802C-29680FDCBCB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796046" y="2537739"/>
                  <a:ext cx="867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226D920-052F-88FA-7A96-9638767A2EE4}"/>
                    </a:ext>
                  </a:extLst>
                </p14:cNvPr>
                <p14:cNvContentPartPr/>
                <p14:nvPr/>
              </p14:nvContentPartPr>
              <p14:xfrm>
                <a:off x="2917726" y="2545659"/>
                <a:ext cx="45360" cy="1069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F93E40E-75DF-3C47-B002-91A425EAEE0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902606" y="2530539"/>
                  <a:ext cx="759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4B04E78-CDB1-0BDD-9C6C-6C9BEE89205F}"/>
                    </a:ext>
                  </a:extLst>
                </p14:cNvPr>
                <p14:cNvContentPartPr/>
                <p14:nvPr/>
              </p14:nvContentPartPr>
              <p14:xfrm>
                <a:off x="2996566" y="2540619"/>
                <a:ext cx="46080" cy="1195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872C04B-B2CC-224F-9C20-B18B9425CDC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981446" y="2525139"/>
                  <a:ext cx="766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B488C7E-9F45-008B-6BAD-BF2C3EFF4AFB}"/>
                    </a:ext>
                  </a:extLst>
                </p14:cNvPr>
                <p14:cNvContentPartPr/>
                <p14:nvPr/>
              </p14:nvContentPartPr>
              <p14:xfrm>
                <a:off x="3095926" y="2535219"/>
                <a:ext cx="61560" cy="1004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4540541-DF4D-3547-A529-5624CDA3464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080446" y="2520099"/>
                  <a:ext cx="92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A0433F09-7F50-28E8-F9DE-E2AF6D55AB20}"/>
                    </a:ext>
                  </a:extLst>
                </p14:cNvPr>
                <p14:cNvContentPartPr/>
                <p14:nvPr/>
              </p14:nvContentPartPr>
              <p14:xfrm>
                <a:off x="3191326" y="2528019"/>
                <a:ext cx="250920" cy="1184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7BF519C6-EEFB-9B48-9434-D1CF9421235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176206" y="2512899"/>
                  <a:ext cx="281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1E11480-F418-15DD-3962-9D36DAE85854}"/>
                    </a:ext>
                  </a:extLst>
                </p14:cNvPr>
                <p14:cNvContentPartPr/>
                <p14:nvPr/>
              </p14:nvContentPartPr>
              <p14:xfrm>
                <a:off x="3423166" y="2555019"/>
                <a:ext cx="60480" cy="208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E59C1E5-868F-E644-99D6-62EEB6FB1C9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408046" y="2539539"/>
                  <a:ext cx="91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CE5842B8-C444-7985-E1C9-3C53698F58CF}"/>
                    </a:ext>
                  </a:extLst>
                </p14:cNvPr>
                <p14:cNvContentPartPr/>
                <p14:nvPr/>
              </p14:nvContentPartPr>
              <p14:xfrm>
                <a:off x="3566446" y="2514699"/>
                <a:ext cx="62640" cy="1479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E1E853F-610B-5B4A-B6EE-A400F2B11DE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550966" y="2499579"/>
                  <a:ext cx="932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AFB071D-2008-13F2-86E0-05734C08F6F0}"/>
                    </a:ext>
                  </a:extLst>
                </p14:cNvPr>
                <p14:cNvContentPartPr/>
                <p14:nvPr/>
              </p14:nvContentPartPr>
              <p14:xfrm>
                <a:off x="3555646" y="2695419"/>
                <a:ext cx="85320" cy="122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E7D3C59-F7DF-3043-A0B9-94CC917DCAE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540166" y="2679939"/>
                  <a:ext cx="115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B0136B3-7EA7-7429-CE41-232BC8CDCB79}"/>
                    </a:ext>
                  </a:extLst>
                </p14:cNvPr>
                <p14:cNvContentPartPr/>
                <p14:nvPr/>
              </p14:nvContentPartPr>
              <p14:xfrm>
                <a:off x="2042206" y="2388339"/>
                <a:ext cx="472320" cy="1551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78A63C09-5F25-F043-B066-269FD6FEDB1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021686" y="2367819"/>
                  <a:ext cx="513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3BE1A05-59C9-3387-CBDE-57901D00C308}"/>
                    </a:ext>
                  </a:extLst>
                </p14:cNvPr>
                <p14:cNvContentPartPr/>
                <p14:nvPr/>
              </p14:nvContentPartPr>
              <p14:xfrm>
                <a:off x="2459806" y="2436219"/>
                <a:ext cx="89640" cy="1994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17901AA-A3D7-4E43-8FF9-FD00797BE9F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444326" y="2420739"/>
                  <a:ext cx="1202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12EA0D1-9499-C875-9746-8879A1D94298}"/>
                    </a:ext>
                  </a:extLst>
                </p14:cNvPr>
                <p14:cNvContentPartPr/>
                <p14:nvPr/>
              </p14:nvContentPartPr>
              <p14:xfrm>
                <a:off x="2057686" y="2686419"/>
                <a:ext cx="519840" cy="8874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EF786C3-87FC-AE4F-BC77-DBE2658DD26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037166" y="2666259"/>
                  <a:ext cx="560520" cy="9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8E2EC60-C99A-8653-6440-B6173BCFDB11}"/>
                    </a:ext>
                  </a:extLst>
                </p14:cNvPr>
                <p14:cNvContentPartPr/>
                <p14:nvPr/>
              </p14:nvContentPartPr>
              <p14:xfrm>
                <a:off x="2455126" y="2686419"/>
                <a:ext cx="127440" cy="1951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463E14E-2906-7D4D-87CE-48F6F121ED4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434606" y="2666259"/>
                  <a:ext cx="1681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7B55C32-55A9-68DB-9907-2A9CCFA5923E}"/>
                    </a:ext>
                  </a:extLst>
                </p14:cNvPr>
                <p14:cNvContentPartPr/>
                <p14:nvPr/>
              </p14:nvContentPartPr>
              <p14:xfrm>
                <a:off x="2117806" y="2787939"/>
                <a:ext cx="569520" cy="18378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1791A41-24B6-6340-AB5E-00F63B2EA7A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097286" y="2767419"/>
                  <a:ext cx="610200" cy="18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9DB11D56-E796-A100-6814-88F10C515E02}"/>
                    </a:ext>
                  </a:extLst>
                </p14:cNvPr>
                <p14:cNvContentPartPr/>
                <p14:nvPr/>
              </p14:nvContentPartPr>
              <p14:xfrm>
                <a:off x="2600206" y="2715939"/>
                <a:ext cx="159120" cy="1393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21C8DB1-E7CC-AD47-A91F-8F86FA3D7F4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584726" y="2700819"/>
                  <a:ext cx="18972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B756463C-9352-FF76-2973-390D4BED947E}"/>
              </a:ext>
            </a:extLst>
          </p:cNvPr>
          <p:cNvGrpSpPr/>
          <p:nvPr/>
        </p:nvGrpSpPr>
        <p:grpSpPr>
          <a:xfrm>
            <a:off x="1444606" y="1451259"/>
            <a:ext cx="275040" cy="358200"/>
            <a:chOff x="1444606" y="1451259"/>
            <a:chExt cx="275040" cy="35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1511548-B885-A375-3234-5A4048305C78}"/>
                    </a:ext>
                  </a:extLst>
                </p14:cNvPr>
                <p14:cNvContentPartPr/>
                <p14:nvPr/>
              </p14:nvContentPartPr>
              <p14:xfrm>
                <a:off x="1577446" y="1451259"/>
                <a:ext cx="20520" cy="3582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D0DF45DE-F25C-3549-910F-9DD6B77EAC7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561966" y="1436139"/>
                  <a:ext cx="507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B337820-C167-19EE-F7B6-61BD34D2D993}"/>
                    </a:ext>
                  </a:extLst>
                </p14:cNvPr>
                <p14:cNvContentPartPr/>
                <p14:nvPr/>
              </p14:nvContentPartPr>
              <p14:xfrm>
                <a:off x="1444606" y="1538739"/>
                <a:ext cx="192240" cy="25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AADFB67-E601-114E-8669-D8683951763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429486" y="1523619"/>
                  <a:ext cx="222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1351DA9-95D1-12E5-A44A-4FDE92F6AEDE}"/>
                    </a:ext>
                  </a:extLst>
                </p14:cNvPr>
                <p14:cNvContentPartPr/>
                <p14:nvPr/>
              </p14:nvContentPartPr>
              <p14:xfrm>
                <a:off x="1668886" y="1721259"/>
                <a:ext cx="50760" cy="820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1D6C683-65BA-9045-B113-38559D4C20B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653766" y="1706139"/>
                  <a:ext cx="8136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F9BB6FDA-5D5C-C54C-9C3C-4AECCE1385B8}"/>
              </a:ext>
            </a:extLst>
          </p:cNvPr>
          <p:cNvGrpSpPr/>
          <p:nvPr/>
        </p:nvGrpSpPr>
        <p:grpSpPr>
          <a:xfrm>
            <a:off x="2008726" y="1401579"/>
            <a:ext cx="924120" cy="389160"/>
            <a:chOff x="2008726" y="1401579"/>
            <a:chExt cx="924120" cy="38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FE6C40C-AF5B-6989-A713-7A7D5CA81365}"/>
                    </a:ext>
                  </a:extLst>
                </p14:cNvPr>
                <p14:cNvContentPartPr/>
                <p14:nvPr/>
              </p14:nvContentPartPr>
              <p14:xfrm>
                <a:off x="2008726" y="1616499"/>
                <a:ext cx="16920" cy="1742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D5AD2FD-1BEB-6947-B8FB-39EC563C9F8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993606" y="1601379"/>
                  <a:ext cx="47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360F9BB-82E5-2261-974D-C386D63A0AA1}"/>
                    </a:ext>
                  </a:extLst>
                </p14:cNvPr>
                <p14:cNvContentPartPr/>
                <p14:nvPr/>
              </p14:nvContentPartPr>
              <p14:xfrm>
                <a:off x="2090446" y="1616499"/>
                <a:ext cx="121680" cy="1386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169FB324-0025-C54A-9D6C-EFD862EC8B2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075326" y="1601379"/>
                  <a:ext cx="152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9F148A45-EF1C-AFB9-4085-29B8730E9BA2}"/>
                    </a:ext>
                  </a:extLst>
                </p14:cNvPr>
                <p14:cNvContentPartPr/>
                <p14:nvPr/>
              </p14:nvContentPartPr>
              <p14:xfrm>
                <a:off x="2301406" y="1634499"/>
                <a:ext cx="6120" cy="1069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B87FCB0-7F10-6449-A13B-EDAAC4007E5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285926" y="1619379"/>
                  <a:ext cx="36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342B860-B632-A604-4C97-DC12A30A051C}"/>
                    </a:ext>
                  </a:extLst>
                </p14:cNvPr>
                <p14:cNvContentPartPr/>
                <p14:nvPr/>
              </p14:nvContentPartPr>
              <p14:xfrm>
                <a:off x="2456566" y="1401579"/>
                <a:ext cx="21960" cy="313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4F8A8F5-ABE2-3848-AC0C-42BEC8382DD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441446" y="1386459"/>
                  <a:ext cx="525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F260BDE-2E3E-A80F-2F8C-778FED7B7C4B}"/>
                    </a:ext>
                  </a:extLst>
                </p14:cNvPr>
                <p14:cNvContentPartPr/>
                <p14:nvPr/>
              </p14:nvContentPartPr>
              <p14:xfrm>
                <a:off x="2393206" y="1522539"/>
                <a:ext cx="111960" cy="219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970EEC7-64AA-4B46-8F15-3B78EDB4E18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378086" y="1507059"/>
                  <a:ext cx="142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83AE52E-71DE-39F3-2E7E-02EC2ACBAA34}"/>
                    </a:ext>
                  </a:extLst>
                </p14:cNvPr>
                <p14:cNvContentPartPr/>
                <p14:nvPr/>
              </p14:nvContentPartPr>
              <p14:xfrm>
                <a:off x="2578966" y="1619019"/>
                <a:ext cx="5040" cy="1155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715FA7D2-57AD-AF4A-8E22-DD5B95DC96A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563846" y="1603899"/>
                  <a:ext cx="35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DFDA997-0FA5-D1CF-3341-8DBD340E6CDF}"/>
                    </a:ext>
                  </a:extLst>
                </p14:cNvPr>
                <p14:cNvContentPartPr/>
                <p14:nvPr/>
              </p14:nvContentPartPr>
              <p14:xfrm>
                <a:off x="2583286" y="1519299"/>
                <a:ext cx="360" cy="3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63E52838-B107-C941-B579-B05180876EF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67806" y="150417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4433821B-90A3-2C59-69FA-DED47F0EC56A}"/>
                    </a:ext>
                  </a:extLst>
                </p14:cNvPr>
                <p14:cNvContentPartPr/>
                <p14:nvPr/>
              </p14:nvContentPartPr>
              <p14:xfrm>
                <a:off x="2681206" y="1435419"/>
                <a:ext cx="251640" cy="2930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B8C5D09D-B367-B745-AC01-07453E6CBE30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666086" y="1420299"/>
                  <a:ext cx="282240" cy="32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D4C1454E-121D-228C-BB87-CB70CF346EC1}"/>
              </a:ext>
            </a:extLst>
          </p:cNvPr>
          <p:cNvGrpSpPr/>
          <p:nvPr/>
        </p:nvGrpSpPr>
        <p:grpSpPr>
          <a:xfrm>
            <a:off x="5173771" y="1442430"/>
            <a:ext cx="243000" cy="376920"/>
            <a:chOff x="5173771" y="1442430"/>
            <a:chExt cx="24300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1FA39BC1-9B3A-1DAB-57F2-37940EE34C6D}"/>
                    </a:ext>
                  </a:extLst>
                </p14:cNvPr>
                <p14:cNvContentPartPr/>
                <p14:nvPr/>
              </p14:nvContentPartPr>
              <p14:xfrm>
                <a:off x="5241091" y="1442430"/>
                <a:ext cx="15120" cy="3272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E19B16BC-EC78-F147-B208-55C49BB09A7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225971" y="1427310"/>
                  <a:ext cx="457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C7218EA7-5700-EA6D-04A6-27974F085200}"/>
                    </a:ext>
                  </a:extLst>
                </p14:cNvPr>
                <p14:cNvContentPartPr/>
                <p14:nvPr/>
              </p14:nvContentPartPr>
              <p14:xfrm>
                <a:off x="5173771" y="1521630"/>
                <a:ext cx="182520" cy="558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06C5D89-86FE-9045-8312-74B4DF0C016C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158651" y="1506510"/>
                  <a:ext cx="2127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7E35E9D8-10A8-706E-FD13-F4755668FDF3}"/>
                    </a:ext>
                  </a:extLst>
                </p14:cNvPr>
                <p14:cNvContentPartPr/>
                <p14:nvPr/>
              </p14:nvContentPartPr>
              <p14:xfrm>
                <a:off x="5319571" y="1635750"/>
                <a:ext cx="47160" cy="1270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BA8D3986-1A30-3843-9229-E0D075CA451B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304091" y="1620270"/>
                  <a:ext cx="77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23DCB0BD-DC33-36E1-DEE9-2FC932ABCD2A}"/>
                    </a:ext>
                  </a:extLst>
                </p14:cNvPr>
                <p14:cNvContentPartPr/>
                <p14:nvPr/>
              </p14:nvContentPartPr>
              <p14:xfrm>
                <a:off x="5313091" y="1799910"/>
                <a:ext cx="103680" cy="1944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2B9749B5-F02D-2540-85E2-CD278F0D7C3E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297971" y="1784790"/>
                  <a:ext cx="13428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C4C54730-2E13-E546-2CE2-D8E56420557B}"/>
              </a:ext>
            </a:extLst>
          </p:cNvPr>
          <p:cNvGrpSpPr/>
          <p:nvPr/>
        </p:nvGrpSpPr>
        <p:grpSpPr>
          <a:xfrm>
            <a:off x="5612971" y="1458630"/>
            <a:ext cx="749160" cy="361800"/>
            <a:chOff x="5612971" y="1458630"/>
            <a:chExt cx="749160" cy="36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F8188195-814D-B8C9-A863-60B52FA6143D}"/>
                    </a:ext>
                  </a:extLst>
                </p14:cNvPr>
                <p14:cNvContentPartPr/>
                <p14:nvPr/>
              </p14:nvContentPartPr>
              <p14:xfrm>
                <a:off x="5612971" y="1602630"/>
                <a:ext cx="53280" cy="1159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AAABD8A7-D964-864A-AA4C-B2E1B5098E34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597851" y="1587510"/>
                  <a:ext cx="83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6295ABF-2541-4AAE-CBED-F44A5599D242}"/>
                    </a:ext>
                  </a:extLst>
                </p14:cNvPr>
                <p14:cNvContentPartPr/>
                <p14:nvPr/>
              </p14:nvContentPartPr>
              <p14:xfrm>
                <a:off x="5736451" y="1620990"/>
                <a:ext cx="33120" cy="964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6D2301D-B3E3-8B49-BF8E-6E5F1B4589D7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721331" y="1605870"/>
                  <a:ext cx="63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9929C23-51D1-4262-EFBE-9915E59D2D5D}"/>
                    </a:ext>
                  </a:extLst>
                </p14:cNvPr>
                <p14:cNvContentPartPr/>
                <p14:nvPr/>
              </p14:nvContentPartPr>
              <p14:xfrm>
                <a:off x="5831491" y="1458630"/>
                <a:ext cx="251640" cy="2354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6F5370BA-25C7-144E-B4E8-C13A974F12EA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816371" y="1443150"/>
                  <a:ext cx="2822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FF30F4D5-5FEF-4790-8C01-DA9048C9D5C7}"/>
                    </a:ext>
                  </a:extLst>
                </p14:cNvPr>
                <p14:cNvContentPartPr/>
                <p14:nvPr/>
              </p14:nvContentPartPr>
              <p14:xfrm>
                <a:off x="6091411" y="1630710"/>
                <a:ext cx="9000" cy="504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DC130E93-562D-4947-A300-DA63B554BE7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075931" y="1615590"/>
                  <a:ext cx="396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AB5017CD-DBDA-5D14-8512-76B57724095B}"/>
                    </a:ext>
                  </a:extLst>
                </p14:cNvPr>
                <p14:cNvContentPartPr/>
                <p14:nvPr/>
              </p14:nvContentPartPr>
              <p14:xfrm>
                <a:off x="6139651" y="1493910"/>
                <a:ext cx="360" cy="3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D24AC591-B200-0045-9D2A-9B22CCF4537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24171" y="1478790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DC714FC-32BD-3BFA-61FA-19ABDFAF7D0F}"/>
                    </a:ext>
                  </a:extLst>
                </p14:cNvPr>
                <p14:cNvContentPartPr/>
                <p14:nvPr/>
              </p14:nvContentPartPr>
              <p14:xfrm>
                <a:off x="6179611" y="1566990"/>
                <a:ext cx="68400" cy="1144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D21A2F43-F5F5-8942-8F38-710ECF5C0C0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164491" y="1551870"/>
                  <a:ext cx="98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61A38D7A-4EB8-AD94-A79A-F10A77181363}"/>
                    </a:ext>
                  </a:extLst>
                </p14:cNvPr>
                <p14:cNvContentPartPr/>
                <p14:nvPr/>
              </p14:nvContentPartPr>
              <p14:xfrm>
                <a:off x="6264571" y="1611270"/>
                <a:ext cx="60480" cy="2091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CC1F1102-8729-1C4F-84F8-1AD55EF8C8D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249091" y="1595790"/>
                  <a:ext cx="910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05D1B21C-AA51-94C0-1CCB-A7217CCD6DA7}"/>
                    </a:ext>
                  </a:extLst>
                </p14:cNvPr>
                <p14:cNvContentPartPr/>
                <p14:nvPr/>
              </p14:nvContentPartPr>
              <p14:xfrm>
                <a:off x="6322171" y="1608030"/>
                <a:ext cx="39960" cy="723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CBE08CA2-6EE4-024C-BC84-DD6DC9EC892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307051" y="1592910"/>
                  <a:ext cx="7056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CC30E3B0-E50D-5A90-5987-F1A22934127B}"/>
              </a:ext>
            </a:extLst>
          </p:cNvPr>
          <p:cNvGrpSpPr/>
          <p:nvPr/>
        </p:nvGrpSpPr>
        <p:grpSpPr>
          <a:xfrm>
            <a:off x="6525211" y="1385910"/>
            <a:ext cx="356760" cy="294120"/>
            <a:chOff x="6525211" y="1385910"/>
            <a:chExt cx="356760" cy="2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0D3BE5C7-A001-C098-5BD8-800A29133B90}"/>
                    </a:ext>
                  </a:extLst>
                </p14:cNvPr>
                <p14:cNvContentPartPr/>
                <p14:nvPr/>
              </p14:nvContentPartPr>
              <p14:xfrm>
                <a:off x="6525211" y="1600470"/>
                <a:ext cx="54360" cy="543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689E6AD-B4F0-E146-82CA-3F91C9EC98C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510091" y="1585350"/>
                  <a:ext cx="849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F83D78BA-AE5D-C5D1-1612-17764BECB0DB}"/>
                    </a:ext>
                  </a:extLst>
                </p14:cNvPr>
                <p14:cNvContentPartPr/>
                <p14:nvPr/>
              </p14:nvContentPartPr>
              <p14:xfrm>
                <a:off x="6623491" y="1547550"/>
                <a:ext cx="67680" cy="1108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81222C35-525A-444D-A363-F2F1C5CAA34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608011" y="1532070"/>
                  <a:ext cx="98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7C00BB43-AFB9-AD83-0192-EF8FFA1AC48D}"/>
                    </a:ext>
                  </a:extLst>
                </p14:cNvPr>
                <p14:cNvContentPartPr/>
                <p14:nvPr/>
              </p14:nvContentPartPr>
              <p14:xfrm>
                <a:off x="6798811" y="1385910"/>
                <a:ext cx="37800" cy="2941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67FA63A4-44D4-9F40-8790-2ED1C0637C3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783691" y="1370790"/>
                  <a:ext cx="684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16CE3ECB-6BDC-4DCA-4764-2A93EB91B2ED}"/>
                    </a:ext>
                  </a:extLst>
                </p14:cNvPr>
                <p14:cNvContentPartPr/>
                <p14:nvPr/>
              </p14:nvContentPartPr>
              <p14:xfrm>
                <a:off x="6738691" y="1442430"/>
                <a:ext cx="143280" cy="522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BEF27D7B-30DD-CF45-B7DD-0657E55F122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723211" y="1427310"/>
                  <a:ext cx="173880" cy="8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AD2395F5-798F-C2C7-DFD8-7BC2F3F32229}"/>
                  </a:ext>
                </a:extLst>
              </p14:cNvPr>
              <p14:cNvContentPartPr/>
              <p14:nvPr/>
            </p14:nvContentPartPr>
            <p14:xfrm>
              <a:off x="6052118" y="2403150"/>
              <a:ext cx="239400" cy="23220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AD2395F5-798F-C2C7-DFD8-7BC2F3F32229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6036638" y="2387670"/>
                <a:ext cx="2700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676C3CD4-5972-DB63-4627-F67D4C395C5E}"/>
                  </a:ext>
                </a:extLst>
              </p14:cNvPr>
              <p14:cNvContentPartPr/>
              <p14:nvPr/>
            </p14:nvContentPartPr>
            <p14:xfrm>
              <a:off x="6198638" y="2517270"/>
              <a:ext cx="38520" cy="7740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676C3CD4-5972-DB63-4627-F67D4C395C5E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6183158" y="2501790"/>
                <a:ext cx="6912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FC7857AC-8D82-8E6A-76F4-AE62BCAAAE96}"/>
                  </a:ext>
                </a:extLst>
              </p14:cNvPr>
              <p14:cNvContentPartPr/>
              <p14:nvPr/>
            </p14:nvContentPartPr>
            <p14:xfrm>
              <a:off x="6297278" y="2514750"/>
              <a:ext cx="66600" cy="9756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FC7857AC-8D82-8E6A-76F4-AE62BCAAAE96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6281881" y="2499270"/>
                <a:ext cx="97035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4B05D402-B0EA-7162-EE05-D7C73C470850}"/>
                  </a:ext>
                </a:extLst>
              </p14:cNvPr>
              <p14:cNvContentPartPr/>
              <p14:nvPr/>
            </p14:nvContentPartPr>
            <p14:xfrm>
              <a:off x="6407798" y="2514750"/>
              <a:ext cx="32760" cy="1011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4B05D402-B0EA-7162-EE05-D7C73C470850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6392318" y="2499270"/>
                <a:ext cx="633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620B09ED-5AA6-0A6E-2B37-3C1ABCF37C7D}"/>
                  </a:ext>
                </a:extLst>
              </p14:cNvPr>
              <p14:cNvContentPartPr/>
              <p14:nvPr/>
            </p14:nvContentPartPr>
            <p14:xfrm>
              <a:off x="6475118" y="2534910"/>
              <a:ext cx="36720" cy="6552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620B09ED-5AA6-0A6E-2B37-3C1ABCF37C7D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6459788" y="2519515"/>
                <a:ext cx="67023" cy="95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99DFA3D9-7AF2-66D3-55C4-EFA159E3F6B0}"/>
                  </a:ext>
                </a:extLst>
              </p14:cNvPr>
              <p14:cNvContentPartPr/>
              <p14:nvPr/>
            </p14:nvContentPartPr>
            <p14:xfrm>
              <a:off x="6571238" y="2530590"/>
              <a:ext cx="79200" cy="7128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99DFA3D9-7AF2-66D3-55C4-EFA159E3F6B0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555687" y="2515110"/>
                <a:ext cx="1099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C3C57765-2CD9-3D29-2AA1-CB201C4B23E6}"/>
                  </a:ext>
                </a:extLst>
              </p14:cNvPr>
              <p14:cNvContentPartPr/>
              <p14:nvPr/>
            </p14:nvContentPartPr>
            <p14:xfrm>
              <a:off x="6700478" y="2529510"/>
              <a:ext cx="88920" cy="853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C3C57765-2CD9-3D29-2AA1-CB201C4B23E6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684998" y="2514030"/>
                <a:ext cx="1195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0E85ABFC-4F0E-A3A5-A665-08FB30B43BE4}"/>
                  </a:ext>
                </a:extLst>
              </p14:cNvPr>
              <p14:cNvContentPartPr/>
              <p14:nvPr/>
            </p14:nvContentPartPr>
            <p14:xfrm>
              <a:off x="6790478" y="2536710"/>
              <a:ext cx="56880" cy="1620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0E85ABFC-4F0E-A3A5-A665-08FB30B43BE4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6774998" y="2521230"/>
                <a:ext cx="874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78BEA9FD-9A1B-DC41-CAF7-06AA72A1A904}"/>
                  </a:ext>
                </a:extLst>
              </p14:cNvPr>
              <p14:cNvContentPartPr/>
              <p14:nvPr/>
            </p14:nvContentPartPr>
            <p14:xfrm>
              <a:off x="6893798" y="2382630"/>
              <a:ext cx="129960" cy="39996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78BEA9FD-9A1B-DC41-CAF7-06AA72A1A904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878318" y="2367150"/>
                <a:ext cx="16056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CFDFA3CC-CB8F-D7FF-09C3-9198D1751088}"/>
                  </a:ext>
                </a:extLst>
              </p14:cNvPr>
              <p14:cNvContentPartPr/>
              <p14:nvPr/>
            </p14:nvContentPartPr>
            <p14:xfrm>
              <a:off x="7026998" y="2521590"/>
              <a:ext cx="16920" cy="6012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CFDFA3CC-CB8F-D7FF-09C3-9198D1751088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7011518" y="2506110"/>
                <a:ext cx="475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8299F427-E9B9-0A7B-AADB-FF95AC089DB4}"/>
                  </a:ext>
                </a:extLst>
              </p14:cNvPr>
              <p14:cNvContentPartPr/>
              <p14:nvPr/>
            </p14:nvContentPartPr>
            <p14:xfrm>
              <a:off x="7050038" y="2521590"/>
              <a:ext cx="46800" cy="720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8299F427-E9B9-0A7B-AADB-FF95AC089DB4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7034558" y="2506110"/>
                <a:ext cx="774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A55ECAB3-1C88-5EEC-D8EA-996F8974DE9E}"/>
                  </a:ext>
                </a:extLst>
              </p14:cNvPr>
              <p14:cNvContentPartPr/>
              <p14:nvPr/>
            </p14:nvContentPartPr>
            <p14:xfrm>
              <a:off x="7113038" y="2522310"/>
              <a:ext cx="40680" cy="615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A55ECAB3-1C88-5EEC-D8EA-996F8974DE9E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7097420" y="2506830"/>
                <a:ext cx="71553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7B6E49C7-E334-4A03-C427-9708E5F8A419}"/>
                  </a:ext>
                </a:extLst>
              </p14:cNvPr>
              <p14:cNvContentPartPr/>
              <p14:nvPr/>
            </p14:nvContentPartPr>
            <p14:xfrm>
              <a:off x="7185038" y="2500350"/>
              <a:ext cx="43920" cy="9972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7B6E49C7-E334-4A03-C427-9708E5F8A419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7169558" y="2484870"/>
                <a:ext cx="745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D1AB90D-8604-8B20-F87B-009E9DE5F4E8}"/>
                  </a:ext>
                </a:extLst>
              </p14:cNvPr>
              <p14:cNvContentPartPr/>
              <p14:nvPr/>
            </p14:nvContentPartPr>
            <p14:xfrm>
              <a:off x="7274678" y="2502510"/>
              <a:ext cx="66600" cy="20196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D1AB90D-8604-8B20-F87B-009E9DE5F4E8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7259198" y="2487030"/>
                <a:ext cx="9720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B1E5FC94-C2F5-2339-2877-1E80DB315D45}"/>
                  </a:ext>
                </a:extLst>
              </p14:cNvPr>
              <p14:cNvContentPartPr/>
              <p14:nvPr/>
            </p14:nvContentPartPr>
            <p14:xfrm>
              <a:off x="6186758" y="2892030"/>
              <a:ext cx="161640" cy="22212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B1E5FC94-C2F5-2339-2877-1E80DB315D45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6171312" y="2876550"/>
                <a:ext cx="192172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36C39C92-A190-FB27-ACFB-6C77A27C739F}"/>
                  </a:ext>
                </a:extLst>
              </p14:cNvPr>
              <p14:cNvContentPartPr/>
              <p14:nvPr/>
            </p14:nvContentPartPr>
            <p14:xfrm>
              <a:off x="6369278" y="3002190"/>
              <a:ext cx="56520" cy="943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36C39C92-A190-FB27-ACFB-6C77A27C739F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6353798" y="2986710"/>
                <a:ext cx="8712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1562FC7B-3FA6-08A9-91A9-1DAE804D0C92}"/>
                  </a:ext>
                </a:extLst>
              </p14:cNvPr>
              <p14:cNvContentPartPr/>
              <p14:nvPr/>
            </p14:nvContentPartPr>
            <p14:xfrm>
              <a:off x="6475478" y="2994990"/>
              <a:ext cx="45360" cy="10692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1562FC7B-3FA6-08A9-91A9-1DAE804D0C92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6459998" y="2979458"/>
                <a:ext cx="75960" cy="137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3D8EBF2D-C013-BDD5-4CEB-8FCA07DA9C79}"/>
                  </a:ext>
                </a:extLst>
              </p14:cNvPr>
              <p14:cNvContentPartPr/>
              <p14:nvPr/>
            </p14:nvContentPartPr>
            <p14:xfrm>
              <a:off x="6554318" y="2989950"/>
              <a:ext cx="46080" cy="1195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3D8EBF2D-C013-BDD5-4CEB-8FCA07DA9C79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6538958" y="2974516"/>
                <a:ext cx="76443" cy="150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EF21FFC4-0E1D-E36A-3985-5C170B60481B}"/>
                  </a:ext>
                </a:extLst>
              </p14:cNvPr>
              <p14:cNvContentPartPr/>
              <p14:nvPr/>
            </p14:nvContentPartPr>
            <p14:xfrm>
              <a:off x="6653678" y="2984550"/>
              <a:ext cx="61560" cy="10044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EF21FFC4-0E1D-E36A-3985-5C170B60481B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6638198" y="2969070"/>
                <a:ext cx="921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3B61FA68-D952-C0F7-449B-A4EC3074BC8D}"/>
                  </a:ext>
                </a:extLst>
              </p14:cNvPr>
              <p14:cNvContentPartPr/>
              <p14:nvPr/>
            </p14:nvContentPartPr>
            <p14:xfrm>
              <a:off x="6749078" y="2977350"/>
              <a:ext cx="250920" cy="11844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3B61FA68-D952-C0F7-449B-A4EC3074BC8D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6733576" y="2961823"/>
                <a:ext cx="281564" cy="149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CF1CF447-ED44-8021-67EE-D3731C1873EE}"/>
                  </a:ext>
                </a:extLst>
              </p14:cNvPr>
              <p14:cNvContentPartPr/>
              <p14:nvPr/>
            </p14:nvContentPartPr>
            <p14:xfrm>
              <a:off x="6980918" y="3004350"/>
              <a:ext cx="60480" cy="208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CF1CF447-ED44-8021-67EE-D3731C1873EE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6965438" y="2988870"/>
                <a:ext cx="910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2D944B2D-9249-AE55-9FFD-6E4E072DF53F}"/>
                  </a:ext>
                </a:extLst>
              </p14:cNvPr>
              <p14:cNvContentPartPr/>
              <p14:nvPr/>
            </p14:nvContentPartPr>
            <p14:xfrm>
              <a:off x="7124198" y="2964030"/>
              <a:ext cx="62640" cy="14796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2D944B2D-9249-AE55-9FFD-6E4E072DF53F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7108718" y="2948550"/>
                <a:ext cx="932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7000A9D1-DEA0-1E4B-E580-9FDA87E4AFDA}"/>
                  </a:ext>
                </a:extLst>
              </p14:cNvPr>
              <p14:cNvContentPartPr/>
              <p14:nvPr/>
            </p14:nvContentPartPr>
            <p14:xfrm>
              <a:off x="7113398" y="3144750"/>
              <a:ext cx="85320" cy="1224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7000A9D1-DEA0-1E4B-E580-9FDA87E4AFDA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7097918" y="3129270"/>
                <a:ext cx="11592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7" name="Group 346">
            <a:extLst>
              <a:ext uri="{FF2B5EF4-FFF2-40B4-BE49-F238E27FC236}">
                <a16:creationId xmlns:a16="http://schemas.microsoft.com/office/drawing/2014/main" id="{9BB132F6-0387-B77C-624C-A73E16CDCF8D}"/>
              </a:ext>
            </a:extLst>
          </p:cNvPr>
          <p:cNvGrpSpPr/>
          <p:nvPr/>
        </p:nvGrpSpPr>
        <p:grpSpPr>
          <a:xfrm>
            <a:off x="5483086" y="2584179"/>
            <a:ext cx="1969560" cy="2789640"/>
            <a:chOff x="5483086" y="2584179"/>
            <a:chExt cx="1969560" cy="278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551AF5C4-1C6A-8423-C02C-F266B13DF87D}"/>
                    </a:ext>
                  </a:extLst>
                </p14:cNvPr>
                <p14:cNvContentPartPr/>
                <p14:nvPr/>
              </p14:nvContentPartPr>
              <p14:xfrm>
                <a:off x="6172846" y="3259899"/>
                <a:ext cx="132120" cy="2404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7F21B1E6-D399-8D4A-8D70-3CC0027943CC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157366" y="3244779"/>
                  <a:ext cx="1623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95C40729-9781-EF20-AD2B-46E49F276B1F}"/>
                    </a:ext>
                  </a:extLst>
                </p14:cNvPr>
                <p14:cNvContentPartPr/>
                <p14:nvPr/>
              </p14:nvContentPartPr>
              <p14:xfrm>
                <a:off x="6316126" y="3404979"/>
                <a:ext cx="57960" cy="8568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F3F60C1B-C74B-FF4E-82E6-C9B5A2B44A5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301006" y="3389499"/>
                  <a:ext cx="885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4FF519C1-3692-78FF-D84B-610FF8B20463}"/>
                    </a:ext>
                  </a:extLst>
                </p14:cNvPr>
                <p14:cNvContentPartPr/>
                <p14:nvPr/>
              </p14:nvContentPartPr>
              <p14:xfrm>
                <a:off x="6420166" y="3372939"/>
                <a:ext cx="63000" cy="1195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91E2E9C6-3B77-E649-9C62-26F61784765C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404686" y="3357819"/>
                  <a:ext cx="936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23E0E7DC-A6EE-C816-F86D-FF5609BDC019}"/>
                    </a:ext>
                  </a:extLst>
                </p14:cNvPr>
                <p14:cNvContentPartPr/>
                <p14:nvPr/>
              </p14:nvContentPartPr>
              <p14:xfrm>
                <a:off x="6538966" y="3372219"/>
                <a:ext cx="42480" cy="1238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3271789D-8D4C-5943-995C-148A747EE10C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523486" y="3356739"/>
                  <a:ext cx="73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D19CCCDA-6BEF-53A3-6BEF-830823DF7318}"/>
                    </a:ext>
                  </a:extLst>
                </p14:cNvPr>
                <p14:cNvContentPartPr/>
                <p14:nvPr/>
              </p14:nvContentPartPr>
              <p14:xfrm>
                <a:off x="6605566" y="3417939"/>
                <a:ext cx="64080" cy="532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56C54B0D-A609-CF4F-9536-AA44A2707825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590446" y="3402459"/>
                  <a:ext cx="94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C851BB7C-9FFD-97D1-FCEA-CB4AC80E4B2A}"/>
                    </a:ext>
                  </a:extLst>
                </p14:cNvPr>
                <p14:cNvContentPartPr/>
                <p14:nvPr/>
              </p14:nvContentPartPr>
              <p14:xfrm>
                <a:off x="6708886" y="3370059"/>
                <a:ext cx="283320" cy="12492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0327A092-2C42-894A-8186-06E0524529E7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693766" y="3354939"/>
                  <a:ext cx="313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5EE008BF-5897-56AE-FF15-47709CAAA19C}"/>
                    </a:ext>
                  </a:extLst>
                </p14:cNvPr>
                <p14:cNvContentPartPr/>
                <p14:nvPr/>
              </p14:nvContentPartPr>
              <p14:xfrm>
                <a:off x="6985726" y="3406059"/>
                <a:ext cx="78480" cy="1260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9F41069D-6D5B-6046-96FE-E559E619038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970606" y="3390579"/>
                  <a:ext cx="1090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A07744EF-FFF1-65C5-DB2D-F3BE78657F75}"/>
                    </a:ext>
                  </a:extLst>
                </p14:cNvPr>
                <p14:cNvContentPartPr/>
                <p14:nvPr/>
              </p14:nvContentPartPr>
              <p14:xfrm>
                <a:off x="7151326" y="3307419"/>
                <a:ext cx="85320" cy="2167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E9465771-75D6-CC44-A2D2-C167FCCE37A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136206" y="3291939"/>
                  <a:ext cx="1159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F59DD237-1F25-8653-B93A-8B4EEEE612D8}"/>
                    </a:ext>
                  </a:extLst>
                </p14:cNvPr>
                <p14:cNvContentPartPr/>
                <p14:nvPr/>
              </p14:nvContentPartPr>
              <p14:xfrm>
                <a:off x="6165646" y="3656259"/>
                <a:ext cx="107280" cy="2181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80762588-91C6-004B-AEE7-4CC505DE0FA2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150166" y="3641139"/>
                  <a:ext cx="1378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F9402833-29B0-8648-738E-214175FB785B}"/>
                    </a:ext>
                  </a:extLst>
                </p14:cNvPr>
                <p14:cNvContentPartPr/>
                <p14:nvPr/>
              </p14:nvContentPartPr>
              <p14:xfrm>
                <a:off x="6301366" y="3763899"/>
                <a:ext cx="61560" cy="1011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98900494-1D44-D741-82B3-BD1194378054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286246" y="3748779"/>
                  <a:ext cx="918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3A97124B-3ED2-7BDD-332C-C3CFEC5CE337}"/>
                    </a:ext>
                  </a:extLst>
                </p14:cNvPr>
                <p14:cNvContentPartPr/>
                <p14:nvPr/>
              </p14:nvContentPartPr>
              <p14:xfrm>
                <a:off x="6427006" y="3725379"/>
                <a:ext cx="100440" cy="15264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271BC372-555E-A34D-A891-7540BBD59CAD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411886" y="3709899"/>
                  <a:ext cx="131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B3ED85AB-D2BC-A808-34E0-0ECCAEC53F84}"/>
                    </a:ext>
                  </a:extLst>
                </p14:cNvPr>
                <p14:cNvContentPartPr/>
                <p14:nvPr/>
              </p14:nvContentPartPr>
              <p14:xfrm>
                <a:off x="6554806" y="3749139"/>
                <a:ext cx="58680" cy="1328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F26391D5-88D2-9945-82C0-3FF67DB836F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539686" y="3733659"/>
                  <a:ext cx="89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CF974163-EB07-E9E3-75C0-C5D98215CB3E}"/>
                    </a:ext>
                  </a:extLst>
                </p14:cNvPr>
                <p14:cNvContentPartPr/>
                <p14:nvPr/>
              </p14:nvContentPartPr>
              <p14:xfrm>
                <a:off x="6631486" y="3768579"/>
                <a:ext cx="83160" cy="11052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B97A43E5-92C3-9A4B-BDB9-CB05AE7D3FA1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616006" y="3753099"/>
                  <a:ext cx="1137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DE0FE357-FCAC-3A62-66EE-E1FA3F749D31}"/>
                    </a:ext>
                  </a:extLst>
                </p14:cNvPr>
                <p14:cNvContentPartPr/>
                <p14:nvPr/>
              </p14:nvContentPartPr>
              <p14:xfrm>
                <a:off x="6756766" y="3750939"/>
                <a:ext cx="256320" cy="1364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8162E6C5-A565-E04C-8E2D-273314FFCDD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741646" y="3735819"/>
                  <a:ext cx="286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3F25C717-3E53-6B49-12EA-4D3820B892B9}"/>
                    </a:ext>
                  </a:extLst>
                </p14:cNvPr>
                <p14:cNvContentPartPr/>
                <p14:nvPr/>
              </p14:nvContentPartPr>
              <p14:xfrm>
                <a:off x="6999766" y="3763899"/>
                <a:ext cx="84600" cy="1152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8DCB7AA9-7C91-814C-9B53-739B15577A0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984286" y="3748779"/>
                  <a:ext cx="115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A560F9DD-E6E2-B976-807F-148D1D48B8BB}"/>
                    </a:ext>
                  </a:extLst>
                </p14:cNvPr>
                <p14:cNvContentPartPr/>
                <p14:nvPr/>
              </p14:nvContentPartPr>
              <p14:xfrm>
                <a:off x="7176526" y="3677499"/>
                <a:ext cx="82080" cy="2473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501CA2C6-7EA8-6843-8878-C93507F4FD53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161046" y="3662379"/>
                  <a:ext cx="1126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AB72B2D4-1723-6303-59C7-57E5F96AE236}"/>
                    </a:ext>
                  </a:extLst>
                </p14:cNvPr>
                <p14:cNvContentPartPr/>
                <p14:nvPr/>
              </p14:nvContentPartPr>
              <p14:xfrm>
                <a:off x="5880526" y="2584179"/>
                <a:ext cx="1572120" cy="17938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FD5979A2-55D0-0949-82AC-03C6344EFD49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865406" y="2569059"/>
                  <a:ext cx="1602720" cy="18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27DA6D24-7242-50E6-29BA-81734EAD09DE}"/>
                    </a:ext>
                  </a:extLst>
                </p14:cNvPr>
                <p14:cNvContentPartPr/>
                <p14:nvPr/>
              </p14:nvContentPartPr>
              <p14:xfrm>
                <a:off x="5569486" y="2900979"/>
                <a:ext cx="459360" cy="1108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523582DE-4286-844C-AE95-02D9762D6F0D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554366" y="2885859"/>
                  <a:ext cx="4899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9A1B269E-D087-29AF-71C0-E2AB101D7535}"/>
                    </a:ext>
                  </a:extLst>
                </p14:cNvPr>
                <p14:cNvContentPartPr/>
                <p14:nvPr/>
              </p14:nvContentPartPr>
              <p14:xfrm>
                <a:off x="5960806" y="2897019"/>
                <a:ext cx="121320" cy="2671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EEB4F3AC-BDB5-F54B-9C53-F57211610121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945686" y="2881539"/>
                  <a:ext cx="1519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D822D220-83B5-0362-B7B3-030FAA1294AD}"/>
                    </a:ext>
                  </a:extLst>
                </p14:cNvPr>
                <p14:cNvContentPartPr/>
                <p14:nvPr/>
              </p14:nvContentPartPr>
              <p14:xfrm>
                <a:off x="5483086" y="3479499"/>
                <a:ext cx="573120" cy="48564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28293345-D293-0348-A9D8-D3CDAC1669CC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467966" y="3464379"/>
                  <a:ext cx="60372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B8F44640-46CF-2E90-7356-4BE8630FAA1D}"/>
                    </a:ext>
                  </a:extLst>
                </p14:cNvPr>
                <p14:cNvContentPartPr/>
                <p14:nvPr/>
              </p14:nvContentPartPr>
              <p14:xfrm>
                <a:off x="5942446" y="3411099"/>
                <a:ext cx="138240" cy="2487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AC39976E-0568-5C41-AD55-782E44409199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926966" y="3395979"/>
                  <a:ext cx="1684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9F8E0B0C-A632-3A93-E7FC-79C8883F0D8F}"/>
                    </a:ext>
                  </a:extLst>
                </p14:cNvPr>
                <p14:cNvContentPartPr/>
                <p14:nvPr/>
              </p14:nvContentPartPr>
              <p14:xfrm>
                <a:off x="5530966" y="3936699"/>
                <a:ext cx="657000" cy="14371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DCAAAF9-1218-DA4F-841B-FD7DEEE44A10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515846" y="3921219"/>
                  <a:ext cx="687600" cy="14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6146C7A7-84F5-2DEE-6C66-269312C87668}"/>
                    </a:ext>
                  </a:extLst>
                </p14:cNvPr>
                <p14:cNvContentPartPr/>
                <p14:nvPr/>
              </p14:nvContentPartPr>
              <p14:xfrm>
                <a:off x="6047206" y="3905739"/>
                <a:ext cx="216720" cy="1483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4A0AF52E-79E5-CC4F-8A39-95E920B4CE80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032086" y="3890619"/>
                  <a:ext cx="24732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2B6551A9-2B0C-C849-1241-623DF0E2389F}"/>
              </a:ext>
            </a:extLst>
          </p:cNvPr>
          <p:cNvGrpSpPr/>
          <p:nvPr/>
        </p:nvGrpSpPr>
        <p:grpSpPr>
          <a:xfrm>
            <a:off x="8967526" y="1418139"/>
            <a:ext cx="308880" cy="419760"/>
            <a:chOff x="8967526" y="1418139"/>
            <a:chExt cx="308880" cy="4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3DD16AFB-CEE4-B61A-C970-DAAD538DB58E}"/>
                    </a:ext>
                  </a:extLst>
                </p14:cNvPr>
                <p14:cNvContentPartPr/>
                <p14:nvPr/>
              </p14:nvContentPartPr>
              <p14:xfrm>
                <a:off x="9088126" y="1418139"/>
                <a:ext cx="35280" cy="3272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21584E7B-02DB-AD4F-BCF9-3D188783B23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073006" y="1402659"/>
                  <a:ext cx="658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717FE632-3294-6A88-24D8-4897A562EE31}"/>
                    </a:ext>
                  </a:extLst>
                </p14:cNvPr>
                <p14:cNvContentPartPr/>
                <p14:nvPr/>
              </p14:nvContentPartPr>
              <p14:xfrm>
                <a:off x="8967526" y="1500939"/>
                <a:ext cx="270720" cy="676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CDADE508-2E26-BE4C-9214-984D718D5B24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8952046" y="1485459"/>
                  <a:ext cx="3013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20AC6D4A-1679-C2DE-21A7-5F8DF2E4D091}"/>
                    </a:ext>
                  </a:extLst>
                </p14:cNvPr>
                <p14:cNvContentPartPr/>
                <p14:nvPr/>
              </p14:nvContentPartPr>
              <p14:xfrm>
                <a:off x="9187126" y="1639539"/>
                <a:ext cx="89280" cy="19836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BD30778C-B463-AB44-8086-88EB85BD537F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171646" y="1624419"/>
                  <a:ext cx="11988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EDE29873-5AD7-FEE5-FD33-F19E7F79F87D}"/>
              </a:ext>
            </a:extLst>
          </p:cNvPr>
          <p:cNvGrpSpPr/>
          <p:nvPr/>
        </p:nvGrpSpPr>
        <p:grpSpPr>
          <a:xfrm>
            <a:off x="9648646" y="1418859"/>
            <a:ext cx="827280" cy="410760"/>
            <a:chOff x="9648646" y="1418859"/>
            <a:chExt cx="827280" cy="4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99FD4F79-D787-D1E7-55C8-972D1E51DEE0}"/>
                    </a:ext>
                  </a:extLst>
                </p14:cNvPr>
                <p14:cNvContentPartPr/>
                <p14:nvPr/>
              </p14:nvContentPartPr>
              <p14:xfrm>
                <a:off x="9648646" y="1571139"/>
                <a:ext cx="55800" cy="1627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73CDDFB7-BA07-8B43-B638-F7ED84C7347D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633526" y="1556019"/>
                  <a:ext cx="864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4314AA04-CF3B-3060-C649-18101A64457F}"/>
                    </a:ext>
                  </a:extLst>
                </p14:cNvPr>
                <p14:cNvContentPartPr/>
                <p14:nvPr/>
              </p14:nvContentPartPr>
              <p14:xfrm>
                <a:off x="9773566" y="1607859"/>
                <a:ext cx="93600" cy="1072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01A1157D-3D4C-FF4E-833E-05006AFD1EB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758446" y="1592379"/>
                  <a:ext cx="123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9C70C27B-2DD6-7C93-6238-E4DB0E2D3FE1}"/>
                    </a:ext>
                  </a:extLst>
                </p14:cNvPr>
                <p14:cNvContentPartPr/>
                <p14:nvPr/>
              </p14:nvContentPartPr>
              <p14:xfrm>
                <a:off x="9881206" y="1418859"/>
                <a:ext cx="344880" cy="2977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F35E07D7-B493-5441-A54E-E8AF65BB01DA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865726" y="1403739"/>
                  <a:ext cx="3754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9D7E6D39-EFBC-64FB-C0B2-C6E6EDC036E1}"/>
                    </a:ext>
                  </a:extLst>
                </p14:cNvPr>
                <p14:cNvContentPartPr/>
                <p14:nvPr/>
              </p14:nvContentPartPr>
              <p14:xfrm>
                <a:off x="10245166" y="1466379"/>
                <a:ext cx="360" cy="612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CFAD47B2-3A62-0448-ACF9-7D6810A391C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30046" y="1451259"/>
                  <a:ext cx="30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39810D72-D45C-DC6E-6A29-EE4681FDF3D1}"/>
                    </a:ext>
                  </a:extLst>
                </p14:cNvPr>
                <p14:cNvContentPartPr/>
                <p14:nvPr/>
              </p14:nvContentPartPr>
              <p14:xfrm>
                <a:off x="10284766" y="1583739"/>
                <a:ext cx="90720" cy="1231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9D83C443-72A2-174E-A4EF-10F6A1082783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0269646" y="1568259"/>
                  <a:ext cx="1213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5843EF80-13AC-A9AF-C21D-4A707C566FC0}"/>
                    </a:ext>
                  </a:extLst>
                </p14:cNvPr>
                <p14:cNvContentPartPr/>
                <p14:nvPr/>
              </p14:nvContentPartPr>
              <p14:xfrm>
                <a:off x="10383046" y="1633419"/>
                <a:ext cx="82800" cy="1962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9BFDBAE1-EFC3-F441-A0B9-6BDEC3BAB2D6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0367566" y="1618299"/>
                  <a:ext cx="1130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F9A020F1-E790-9963-9508-1879D166FC07}"/>
                    </a:ext>
                  </a:extLst>
                </p14:cNvPr>
                <p14:cNvContentPartPr/>
                <p14:nvPr/>
              </p14:nvContentPartPr>
              <p14:xfrm>
                <a:off x="10454326" y="1644219"/>
                <a:ext cx="21600" cy="7560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E02992EF-1D27-2F4F-9FD3-4E363A792CEB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0439206" y="1629099"/>
                  <a:ext cx="5184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C80F0F70-E209-4AE0-BF03-F0E0F0F7BDF0}"/>
              </a:ext>
            </a:extLst>
          </p:cNvPr>
          <p:cNvGrpSpPr/>
          <p:nvPr/>
        </p:nvGrpSpPr>
        <p:grpSpPr>
          <a:xfrm>
            <a:off x="10786606" y="1593819"/>
            <a:ext cx="217440" cy="104400"/>
            <a:chOff x="10786606" y="1593819"/>
            <a:chExt cx="217440" cy="10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7B9BD290-78FA-9A50-EC86-5C3CEE9EA8C4}"/>
                    </a:ext>
                  </a:extLst>
                </p14:cNvPr>
                <p14:cNvContentPartPr/>
                <p14:nvPr/>
              </p14:nvContentPartPr>
              <p14:xfrm>
                <a:off x="10786606" y="1608219"/>
                <a:ext cx="30240" cy="900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77BFBB0E-2264-334A-8B64-2B9AD9A13EC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0771486" y="1593099"/>
                  <a:ext cx="60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9579EECC-25B0-021E-3122-691F9BA2F790}"/>
                    </a:ext>
                  </a:extLst>
                </p14:cNvPr>
                <p14:cNvContentPartPr/>
                <p14:nvPr/>
              </p14:nvContentPartPr>
              <p14:xfrm>
                <a:off x="10903966" y="1593819"/>
                <a:ext cx="100080" cy="990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271E98BF-1570-2E40-9404-143A962A168F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0888486" y="1578699"/>
                  <a:ext cx="130680" cy="12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9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CF0EA9E8-6984-0105-5D28-2CF087FF5200}"/>
                  </a:ext>
                </a:extLst>
              </p14:cNvPr>
              <p14:cNvContentPartPr/>
              <p14:nvPr/>
            </p14:nvContentPartPr>
            <p14:xfrm>
              <a:off x="9768994" y="2319321"/>
              <a:ext cx="239400" cy="23220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CF0EA9E8-6984-0105-5D28-2CF087FF5200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9753514" y="2303841"/>
                <a:ext cx="2700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0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4AAD5269-F0D9-7730-1C00-B2FE642ED543}"/>
                  </a:ext>
                </a:extLst>
              </p14:cNvPr>
              <p14:cNvContentPartPr/>
              <p14:nvPr/>
            </p14:nvContentPartPr>
            <p14:xfrm>
              <a:off x="9915514" y="2433441"/>
              <a:ext cx="38520" cy="7740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4AAD5269-F0D9-7730-1C00-B2FE642ED543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9900034" y="2417961"/>
                <a:ext cx="6912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1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7BAA8F50-FB62-1A19-53ED-0D945FCAEE51}"/>
                  </a:ext>
                </a:extLst>
              </p14:cNvPr>
              <p14:cNvContentPartPr/>
              <p14:nvPr/>
            </p14:nvContentPartPr>
            <p14:xfrm>
              <a:off x="10014154" y="2430921"/>
              <a:ext cx="66600" cy="9756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7BAA8F50-FB62-1A19-53ED-0D945FCAEE51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9998757" y="2415441"/>
                <a:ext cx="97035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2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ED26F078-2ACC-0F75-E787-EC5DA9E7CD75}"/>
                  </a:ext>
                </a:extLst>
              </p14:cNvPr>
              <p14:cNvContentPartPr/>
              <p14:nvPr/>
            </p14:nvContentPartPr>
            <p14:xfrm>
              <a:off x="10124674" y="2430921"/>
              <a:ext cx="32760" cy="10116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ED26F078-2ACC-0F75-E787-EC5DA9E7CD75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10109194" y="2415441"/>
                <a:ext cx="633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3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8BF0DDF5-001F-5A4C-ABFF-5577A4675AA7}"/>
                  </a:ext>
                </a:extLst>
              </p14:cNvPr>
              <p14:cNvContentPartPr/>
              <p14:nvPr/>
            </p14:nvContentPartPr>
            <p14:xfrm>
              <a:off x="10191994" y="2451081"/>
              <a:ext cx="36720" cy="6552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8BF0DDF5-001F-5A4C-ABFF-5577A4675AA7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0176664" y="2435686"/>
                <a:ext cx="67023" cy="95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4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866BE238-8392-5449-7058-A8E4B5943F68}"/>
                  </a:ext>
                </a:extLst>
              </p14:cNvPr>
              <p14:cNvContentPartPr/>
              <p14:nvPr/>
            </p14:nvContentPartPr>
            <p14:xfrm>
              <a:off x="10288114" y="2446761"/>
              <a:ext cx="79200" cy="7128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866BE238-8392-5449-7058-A8E4B5943F68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0272563" y="2431281"/>
                <a:ext cx="1099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5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9B79C1CA-1001-32D2-09F8-842065E5175C}"/>
                  </a:ext>
                </a:extLst>
              </p14:cNvPr>
              <p14:cNvContentPartPr/>
              <p14:nvPr/>
            </p14:nvContentPartPr>
            <p14:xfrm>
              <a:off x="10417354" y="2445681"/>
              <a:ext cx="88920" cy="8532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9B79C1CA-1001-32D2-09F8-842065E5175C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10401874" y="2430201"/>
                <a:ext cx="1195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6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EA666981-63D2-3D78-1DDA-44B2A78FD1FA}"/>
                  </a:ext>
                </a:extLst>
              </p14:cNvPr>
              <p14:cNvContentPartPr/>
              <p14:nvPr/>
            </p14:nvContentPartPr>
            <p14:xfrm>
              <a:off x="10507354" y="2452881"/>
              <a:ext cx="56880" cy="1620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EA666981-63D2-3D78-1DDA-44B2A78FD1FA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10491874" y="2437401"/>
                <a:ext cx="874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7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EB870CE0-C2F3-AD4E-8BCA-D45ECB2BA851}"/>
                  </a:ext>
                </a:extLst>
              </p14:cNvPr>
              <p14:cNvContentPartPr/>
              <p14:nvPr/>
            </p14:nvContentPartPr>
            <p14:xfrm>
              <a:off x="10610674" y="2298801"/>
              <a:ext cx="129960" cy="39996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EB870CE0-C2F3-AD4E-8BCA-D45ECB2BA851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10595194" y="2283321"/>
                <a:ext cx="16056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8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CA3815FE-B87D-4D0B-D25E-D1B4F39ECA83}"/>
                  </a:ext>
                </a:extLst>
              </p14:cNvPr>
              <p14:cNvContentPartPr/>
              <p14:nvPr/>
            </p14:nvContentPartPr>
            <p14:xfrm>
              <a:off x="10743874" y="2437761"/>
              <a:ext cx="16920" cy="6012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CA3815FE-B87D-4D0B-D25E-D1B4F39ECA83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10728394" y="2422281"/>
                <a:ext cx="475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9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D0095F43-7A66-71E6-1874-FD6366BC094E}"/>
                  </a:ext>
                </a:extLst>
              </p14:cNvPr>
              <p14:cNvContentPartPr/>
              <p14:nvPr/>
            </p14:nvContentPartPr>
            <p14:xfrm>
              <a:off x="10766914" y="2437761"/>
              <a:ext cx="46800" cy="720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D0095F43-7A66-71E6-1874-FD6366BC094E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10751434" y="2422281"/>
                <a:ext cx="774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0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673B0CB8-9DD4-3B44-59A7-856C6FCB30F8}"/>
                  </a:ext>
                </a:extLst>
              </p14:cNvPr>
              <p14:cNvContentPartPr/>
              <p14:nvPr/>
            </p14:nvContentPartPr>
            <p14:xfrm>
              <a:off x="10829914" y="2438481"/>
              <a:ext cx="40680" cy="6156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673B0CB8-9DD4-3B44-59A7-856C6FCB30F8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10814296" y="2423001"/>
                <a:ext cx="71553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1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A6147EDD-E401-6ED2-2D0F-8DA9B7E27961}"/>
                  </a:ext>
                </a:extLst>
              </p14:cNvPr>
              <p14:cNvContentPartPr/>
              <p14:nvPr/>
            </p14:nvContentPartPr>
            <p14:xfrm>
              <a:off x="10901914" y="2416521"/>
              <a:ext cx="43920" cy="9972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A6147EDD-E401-6ED2-2D0F-8DA9B7E27961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10886434" y="2401041"/>
                <a:ext cx="745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827F390F-08F0-4BAC-B3D7-8479E7F676B3}"/>
                  </a:ext>
                </a:extLst>
              </p14:cNvPr>
              <p14:cNvContentPartPr/>
              <p14:nvPr/>
            </p14:nvContentPartPr>
            <p14:xfrm>
              <a:off x="10991554" y="2418681"/>
              <a:ext cx="66600" cy="20196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827F390F-08F0-4BAC-B3D7-8479E7F676B3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10976074" y="2403201"/>
                <a:ext cx="9720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D43C5BB6-568F-ADC9-5B1D-771F210EEAC9}"/>
                  </a:ext>
                </a:extLst>
              </p14:cNvPr>
              <p14:cNvContentPartPr/>
              <p14:nvPr/>
            </p14:nvContentPartPr>
            <p14:xfrm>
              <a:off x="9903634" y="2808201"/>
              <a:ext cx="161640" cy="22212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D43C5BB6-568F-ADC9-5B1D-771F210EEAC9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9888188" y="2792721"/>
                <a:ext cx="192172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CD826BC3-9E2F-763D-60E9-17E1A0898C85}"/>
                  </a:ext>
                </a:extLst>
              </p14:cNvPr>
              <p14:cNvContentPartPr/>
              <p14:nvPr/>
            </p14:nvContentPartPr>
            <p14:xfrm>
              <a:off x="10086154" y="2918361"/>
              <a:ext cx="56520" cy="9432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CD826BC3-9E2F-763D-60E9-17E1A0898C85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10070674" y="2902881"/>
                <a:ext cx="8712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A0B16C8F-1C1A-25D7-F6CD-3AE8C8949239}"/>
                  </a:ext>
                </a:extLst>
              </p14:cNvPr>
              <p14:cNvContentPartPr/>
              <p14:nvPr/>
            </p14:nvContentPartPr>
            <p14:xfrm>
              <a:off x="10192354" y="2911161"/>
              <a:ext cx="45360" cy="10692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A0B16C8F-1C1A-25D7-F6CD-3AE8C8949239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10176874" y="2895629"/>
                <a:ext cx="75960" cy="137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6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6D71BC64-30EA-19DC-7F56-894DD0CA2D9E}"/>
                  </a:ext>
                </a:extLst>
              </p14:cNvPr>
              <p14:cNvContentPartPr/>
              <p14:nvPr/>
            </p14:nvContentPartPr>
            <p14:xfrm>
              <a:off x="10271194" y="2906121"/>
              <a:ext cx="46080" cy="1195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6D71BC64-30EA-19DC-7F56-894DD0CA2D9E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10255834" y="2890687"/>
                <a:ext cx="76443" cy="150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7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84726667-653F-85FE-AC1E-666B51869DF6}"/>
                  </a:ext>
                </a:extLst>
              </p14:cNvPr>
              <p14:cNvContentPartPr/>
              <p14:nvPr/>
            </p14:nvContentPartPr>
            <p14:xfrm>
              <a:off x="10370554" y="2900721"/>
              <a:ext cx="61560" cy="1004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84726667-653F-85FE-AC1E-666B51869DF6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10355074" y="2885241"/>
                <a:ext cx="921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8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B0D3790D-60AA-9B8A-3EEE-BFDC45AB8422}"/>
                  </a:ext>
                </a:extLst>
              </p14:cNvPr>
              <p14:cNvContentPartPr/>
              <p14:nvPr/>
            </p14:nvContentPartPr>
            <p14:xfrm>
              <a:off x="10465954" y="2893521"/>
              <a:ext cx="250920" cy="1184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B0D3790D-60AA-9B8A-3EEE-BFDC45AB8422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10450452" y="2877994"/>
                <a:ext cx="281564" cy="149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9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CFC478E-34E5-C5AA-A3A6-1602091BEA62}"/>
                  </a:ext>
                </a:extLst>
              </p14:cNvPr>
              <p14:cNvContentPartPr/>
              <p14:nvPr/>
            </p14:nvContentPartPr>
            <p14:xfrm>
              <a:off x="10697794" y="2920521"/>
              <a:ext cx="60480" cy="2088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CFC478E-34E5-C5AA-A3A6-1602091BEA62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10682314" y="2905041"/>
                <a:ext cx="910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0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3A871ACB-1FE5-7B3A-E31E-F12225BB8949}"/>
                  </a:ext>
                </a:extLst>
              </p14:cNvPr>
              <p14:cNvContentPartPr/>
              <p14:nvPr/>
            </p14:nvContentPartPr>
            <p14:xfrm>
              <a:off x="10841074" y="2880201"/>
              <a:ext cx="62640" cy="147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3A871ACB-1FE5-7B3A-E31E-F12225BB8949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10825594" y="2864721"/>
                <a:ext cx="932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EB4658C0-7D82-C7A7-624E-34F3AF9B2325}"/>
                  </a:ext>
                </a:extLst>
              </p14:cNvPr>
              <p14:cNvContentPartPr/>
              <p14:nvPr/>
            </p14:nvContentPartPr>
            <p14:xfrm>
              <a:off x="10830274" y="3060921"/>
              <a:ext cx="85320" cy="1224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EB4658C0-7D82-C7A7-624E-34F3AF9B2325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10814794" y="3045441"/>
                <a:ext cx="1159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CBD35619-4141-434E-643C-4BBB9655CD0E}"/>
                  </a:ext>
                </a:extLst>
              </p14:cNvPr>
              <p14:cNvContentPartPr/>
              <p14:nvPr/>
            </p14:nvContentPartPr>
            <p14:xfrm>
              <a:off x="9889722" y="3176070"/>
              <a:ext cx="132120" cy="2404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CBD35619-4141-434E-643C-4BBB9655CD0E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9874242" y="3160590"/>
                <a:ext cx="16272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A4B51ABE-92C3-046C-A5F1-2E3EAEF0D673}"/>
                  </a:ext>
                </a:extLst>
              </p14:cNvPr>
              <p14:cNvContentPartPr/>
              <p14:nvPr/>
            </p14:nvContentPartPr>
            <p14:xfrm>
              <a:off x="10033002" y="3321150"/>
              <a:ext cx="57960" cy="8568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A4B51ABE-92C3-046C-A5F1-2E3EAEF0D673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10017522" y="3305735"/>
                <a:ext cx="88560" cy="1161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515FC6C3-2FFF-A33E-EC2C-826394C8B53D}"/>
                  </a:ext>
                </a:extLst>
              </p14:cNvPr>
              <p14:cNvContentPartPr/>
              <p14:nvPr/>
            </p14:nvContentPartPr>
            <p14:xfrm>
              <a:off x="10137042" y="3289110"/>
              <a:ext cx="63000" cy="1195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515FC6C3-2FFF-A33E-EC2C-826394C8B53D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10121562" y="3273630"/>
                <a:ext cx="9360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86AADF14-87CD-CD6D-92D9-18F2999DC61C}"/>
                  </a:ext>
                </a:extLst>
              </p14:cNvPr>
              <p14:cNvContentPartPr/>
              <p14:nvPr/>
            </p14:nvContentPartPr>
            <p14:xfrm>
              <a:off x="10255842" y="3288390"/>
              <a:ext cx="42480" cy="12384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86AADF14-87CD-CD6D-92D9-18F2999DC61C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10240362" y="3272910"/>
                <a:ext cx="730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0AA22933-98E6-AEF7-60BF-2BBB7042D03D}"/>
                  </a:ext>
                </a:extLst>
              </p14:cNvPr>
              <p14:cNvContentPartPr/>
              <p14:nvPr/>
            </p14:nvContentPartPr>
            <p14:xfrm>
              <a:off x="10322442" y="3334110"/>
              <a:ext cx="64080" cy="5328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0AA22933-98E6-AEF7-60BF-2BBB7042D03D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10306962" y="3318630"/>
                <a:ext cx="946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B270DB8-A5F0-ED74-4C92-6A8544F4422B}"/>
                  </a:ext>
                </a:extLst>
              </p14:cNvPr>
              <p14:cNvContentPartPr/>
              <p14:nvPr/>
            </p14:nvContentPartPr>
            <p14:xfrm>
              <a:off x="10425762" y="3286230"/>
              <a:ext cx="283320" cy="12492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B270DB8-A5F0-ED74-4C92-6A8544F4422B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10410282" y="3270750"/>
                <a:ext cx="31392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991F9118-F1FF-1135-06B2-AB2695B46BDC}"/>
                  </a:ext>
                </a:extLst>
              </p14:cNvPr>
              <p14:cNvContentPartPr/>
              <p14:nvPr/>
            </p14:nvContentPartPr>
            <p14:xfrm>
              <a:off x="10702602" y="3322230"/>
              <a:ext cx="78480" cy="1260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991F9118-F1FF-1135-06B2-AB2695B46BDC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10687193" y="3307180"/>
                <a:ext cx="108940" cy="4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A0ED47C3-A98F-AB65-FE5A-5C896A48E604}"/>
                  </a:ext>
                </a:extLst>
              </p14:cNvPr>
              <p14:cNvContentPartPr/>
              <p14:nvPr/>
            </p14:nvContentPartPr>
            <p14:xfrm>
              <a:off x="10868202" y="3223590"/>
              <a:ext cx="85320" cy="21672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A0ED47C3-A98F-AB65-FE5A-5C896A48E604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10852722" y="3208110"/>
                <a:ext cx="1159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8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99E4D230-3C13-CBE5-27CA-A84C0A0BC1D5}"/>
                  </a:ext>
                </a:extLst>
              </p14:cNvPr>
              <p14:cNvContentPartPr/>
              <p14:nvPr/>
            </p14:nvContentPartPr>
            <p14:xfrm>
              <a:off x="2295286" y="1970739"/>
              <a:ext cx="360" cy="36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99E4D230-3C13-CBE5-27CA-A84C0A0BC1D5}"/>
                  </a:ext>
                </a:extLst>
              </p:cNvPr>
              <p:cNvPicPr/>
              <p:nvPr/>
            </p:nvPicPr>
            <p:blipFill>
              <a:blip r:embed="rId589"/>
              <a:stretch>
                <a:fillRect/>
              </a:stretch>
            </p:blipFill>
            <p:spPr>
              <a:xfrm>
                <a:off x="2241286" y="186273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0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D6376E5E-09FE-D7CA-EA2E-FDAFDC244E9E}"/>
                  </a:ext>
                </a:extLst>
              </p14:cNvPr>
              <p14:cNvContentPartPr/>
              <p14:nvPr/>
            </p14:nvContentPartPr>
            <p14:xfrm>
              <a:off x="843766" y="1946979"/>
              <a:ext cx="3004200" cy="10260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D6376E5E-09FE-D7CA-EA2E-FDAFDC244E9E}"/>
                  </a:ext>
                </a:extLst>
              </p:cNvPr>
              <p:cNvPicPr/>
              <p:nvPr/>
            </p:nvPicPr>
            <p:blipFill>
              <a:blip r:embed="rId591"/>
              <a:stretch>
                <a:fillRect/>
              </a:stretch>
            </p:blipFill>
            <p:spPr>
              <a:xfrm>
                <a:off x="789766" y="1838979"/>
                <a:ext cx="311184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2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E11F4CB4-43C9-B6BA-BC08-0FB92C6575F3}"/>
                  </a:ext>
                </a:extLst>
              </p14:cNvPr>
              <p14:cNvContentPartPr/>
              <p14:nvPr/>
            </p14:nvContentPartPr>
            <p14:xfrm>
              <a:off x="4242526" y="1952739"/>
              <a:ext cx="3133440" cy="8352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E11F4CB4-43C9-B6BA-BC08-0FB92C6575F3}"/>
                  </a:ext>
                </a:extLst>
              </p:cNvPr>
              <p:cNvPicPr/>
              <p:nvPr/>
            </p:nvPicPr>
            <p:blipFill>
              <a:blip r:embed="rId593"/>
              <a:stretch>
                <a:fillRect/>
              </a:stretch>
            </p:blipFill>
            <p:spPr>
              <a:xfrm>
                <a:off x="4188526" y="1844739"/>
                <a:ext cx="324108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4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E5329211-14A7-061A-90FB-FE6D8B6A9B8A}"/>
                  </a:ext>
                </a:extLst>
              </p14:cNvPr>
              <p14:cNvContentPartPr/>
              <p14:nvPr/>
            </p14:nvContentPartPr>
            <p14:xfrm>
              <a:off x="7822726" y="2066499"/>
              <a:ext cx="3779280" cy="72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E5329211-14A7-061A-90FB-FE6D8B6A9B8A}"/>
                  </a:ext>
                </a:extLst>
              </p:cNvPr>
              <p:cNvPicPr/>
              <p:nvPr/>
            </p:nvPicPr>
            <p:blipFill>
              <a:blip r:embed="rId595"/>
              <a:stretch>
                <a:fillRect/>
              </a:stretch>
            </p:blipFill>
            <p:spPr>
              <a:xfrm>
                <a:off x="7768721" y="1959031"/>
                <a:ext cx="3886930" cy="287298"/>
              </a:xfrm>
              <a:prstGeom prst="rect">
                <a:avLst/>
              </a:prstGeom>
            </p:spPr>
          </p:pic>
        </mc:Fallback>
      </mc:AlternateContent>
      <p:grpSp>
        <p:nvGrpSpPr>
          <p:cNvPr id="421" name="Group 420">
            <a:extLst>
              <a:ext uri="{FF2B5EF4-FFF2-40B4-BE49-F238E27FC236}">
                <a16:creationId xmlns:a16="http://schemas.microsoft.com/office/drawing/2014/main" id="{C9986A51-16C3-1849-F09C-52BF16F08D15}"/>
              </a:ext>
            </a:extLst>
          </p:cNvPr>
          <p:cNvGrpSpPr/>
          <p:nvPr/>
        </p:nvGrpSpPr>
        <p:grpSpPr>
          <a:xfrm>
            <a:off x="9145726" y="2491659"/>
            <a:ext cx="2088360" cy="1249920"/>
            <a:chOff x="9145726" y="2491659"/>
            <a:chExt cx="2088360" cy="12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727CA461-424C-594E-2BA1-E40A83801B18}"/>
                    </a:ext>
                  </a:extLst>
                </p14:cNvPr>
                <p14:cNvContentPartPr/>
                <p14:nvPr/>
              </p14:nvContentPartPr>
              <p14:xfrm>
                <a:off x="9602566" y="2491659"/>
                <a:ext cx="1631520" cy="124992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F76D3F59-4BF7-4C49-AC00-B3BEBFBD516E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9587086" y="2476539"/>
                  <a:ext cx="1661760" cy="12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1FFF3708-9CB6-6C69-DCAF-52F7AF208FBC}"/>
                    </a:ext>
                  </a:extLst>
                </p14:cNvPr>
                <p14:cNvContentPartPr/>
                <p14:nvPr/>
              </p14:nvContentPartPr>
              <p14:xfrm>
                <a:off x="9145726" y="2804859"/>
                <a:ext cx="632520" cy="1371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D30842CC-1828-2642-A89E-F6913C65A1D6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9130606" y="2789739"/>
                  <a:ext cx="6631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54C78A53-4675-52C9-597F-4597D5EA4A4D}"/>
                    </a:ext>
                  </a:extLst>
                </p14:cNvPr>
                <p14:cNvContentPartPr/>
                <p14:nvPr/>
              </p14:nvContentPartPr>
              <p14:xfrm>
                <a:off x="9735046" y="2807019"/>
                <a:ext cx="83160" cy="26928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00A8D591-52DB-6D40-B7A6-0241417ADD1F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9719926" y="2791539"/>
                  <a:ext cx="11376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D4A5CB4C-0E28-72B8-FC35-5E86DE7113FA}"/>
              </a:ext>
            </a:extLst>
          </p:cNvPr>
          <p:cNvGrpSpPr/>
          <p:nvPr/>
        </p:nvGrpSpPr>
        <p:grpSpPr>
          <a:xfrm>
            <a:off x="9069046" y="3404259"/>
            <a:ext cx="907920" cy="2057400"/>
            <a:chOff x="9069046" y="3404259"/>
            <a:chExt cx="907920" cy="20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FA38E9DF-6587-1C05-71B6-0EE7F8A6F662}"/>
                    </a:ext>
                  </a:extLst>
                </p14:cNvPr>
                <p14:cNvContentPartPr/>
                <p14:nvPr/>
              </p14:nvContentPartPr>
              <p14:xfrm>
                <a:off x="9101086" y="3478059"/>
                <a:ext cx="669600" cy="5850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A68F6B09-48D7-A842-8E86-CE4ED9CA01FC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9085966" y="3462579"/>
                  <a:ext cx="700200" cy="6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0A5D2D33-B033-C3CF-CBE5-0CDCBE127560}"/>
                    </a:ext>
                  </a:extLst>
                </p14:cNvPr>
                <p14:cNvContentPartPr/>
                <p14:nvPr/>
              </p14:nvContentPartPr>
              <p14:xfrm>
                <a:off x="9666646" y="3404259"/>
                <a:ext cx="144000" cy="2358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7AC10014-41A6-F84E-9F3F-9BE16520B68B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9651526" y="3389139"/>
                  <a:ext cx="1742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D7BF2A99-8175-AEBB-CDAD-188F1EE8F01D}"/>
                    </a:ext>
                  </a:extLst>
                </p14:cNvPr>
                <p14:cNvContentPartPr/>
                <p14:nvPr/>
              </p14:nvContentPartPr>
              <p14:xfrm>
                <a:off x="9069046" y="3544659"/>
                <a:ext cx="887400" cy="191700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D5B90D8C-1812-3844-A0AB-886ED73CDBA3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9053926" y="3529539"/>
                  <a:ext cx="918000" cy="19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D13560C9-03F8-ED34-101F-623823760C14}"/>
                    </a:ext>
                  </a:extLst>
                </p14:cNvPr>
                <p14:cNvContentPartPr/>
                <p14:nvPr/>
              </p14:nvContentPartPr>
              <p14:xfrm>
                <a:off x="9790486" y="3539619"/>
                <a:ext cx="186480" cy="22068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71279E32-CD25-5741-95A9-8C9B038F59D0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9775366" y="3524499"/>
                  <a:ext cx="217080" cy="251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30" name="Picture 42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9FF195C-ECDA-EED9-7FD0-1939359EC46B}"/>
              </a:ext>
            </a:extLst>
          </p:cNvPr>
          <p:cNvPicPr>
            <a:picLocks noChangeAspect="1"/>
          </p:cNvPicPr>
          <p:nvPr/>
        </p:nvPicPr>
        <p:blipFill rotWithShape="1">
          <a:blip r:embed="rId610"/>
          <a:srcRect l="610" t="11527" r="997" b="66946"/>
          <a:stretch/>
        </p:blipFill>
        <p:spPr>
          <a:xfrm>
            <a:off x="2159528" y="3675376"/>
            <a:ext cx="1983977" cy="325539"/>
          </a:xfrm>
          <a:prstGeom prst="rect">
            <a:avLst/>
          </a:prstGeom>
        </p:spPr>
      </p:pic>
      <p:pic>
        <p:nvPicPr>
          <p:cNvPr id="431" name="Picture 43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D0CC8EF-9A99-17D3-EFE7-36C3C2DD7933}"/>
              </a:ext>
            </a:extLst>
          </p:cNvPr>
          <p:cNvPicPr>
            <a:picLocks noChangeAspect="1"/>
          </p:cNvPicPr>
          <p:nvPr/>
        </p:nvPicPr>
        <p:blipFill rotWithShape="1">
          <a:blip r:embed="rId610"/>
          <a:srcRect l="3739" t="48635" r="-210" b="18263"/>
          <a:stretch/>
        </p:blipFill>
        <p:spPr>
          <a:xfrm>
            <a:off x="5730628" y="4501614"/>
            <a:ext cx="1945248" cy="500595"/>
          </a:xfrm>
          <a:prstGeom prst="rect">
            <a:avLst/>
          </a:prstGeom>
        </p:spPr>
      </p:pic>
      <p:pic>
        <p:nvPicPr>
          <p:cNvPr id="432" name="Picture 43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FCEB115-B367-3A54-7798-3EBC84EB6B39}"/>
              </a:ext>
            </a:extLst>
          </p:cNvPr>
          <p:cNvPicPr>
            <a:picLocks noChangeAspect="1"/>
          </p:cNvPicPr>
          <p:nvPr/>
        </p:nvPicPr>
        <p:blipFill rotWithShape="1">
          <a:blip r:embed="rId610"/>
          <a:srcRect l="3739" t="48635" r="-210" b="28834"/>
          <a:stretch/>
        </p:blipFill>
        <p:spPr>
          <a:xfrm>
            <a:off x="9486495" y="3894333"/>
            <a:ext cx="1945248" cy="34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75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DF70116A-0B67-FC44-BA05-8AB72A2D0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r>
              <a:rPr lang="en-GB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 Della Valle - http://</a:t>
            </a:r>
            <a:r>
              <a:rPr lang="en-GB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emanueledellavalle.org</a:t>
            </a:r>
            <a:endParaRPr lang="en-GB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2E1CC872-CD8D-2A4E-A0CB-90515EEC4F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3D80EDDC-E38A-944F-B9CB-B0C6554768E0}" type="slidenum">
              <a:rPr lang="en-GB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24</a:t>
            </a:fld>
            <a:endParaRPr lang="en-GB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A02BA0-9DD7-3047-BFA3-6F3A1FD7D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Group and fault </a:t>
            </a:r>
            <a:r>
              <a:rPr lang="en-US" dirty="0" err="1"/>
              <a:t>tollerance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46F2D56-BC28-934A-8F7A-9FB800F8A0C5}"/>
                  </a:ext>
                </a:extLst>
              </p14:cNvPr>
              <p14:cNvContentPartPr/>
              <p14:nvPr/>
            </p14:nvContentPartPr>
            <p14:xfrm>
              <a:off x="765390" y="1975631"/>
              <a:ext cx="1295609" cy="70919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46F2D56-BC28-934A-8F7A-9FB800F8A0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0270" y="1960511"/>
                <a:ext cx="1326208" cy="739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8642AF9-E0C7-2440-B7DE-5A9A9EFB5767}"/>
                  </a:ext>
                </a:extLst>
              </p14:cNvPr>
              <p14:cNvContentPartPr/>
              <p14:nvPr/>
            </p14:nvContentPartPr>
            <p14:xfrm>
              <a:off x="783806" y="3261008"/>
              <a:ext cx="1265791" cy="82700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8642AF9-E0C7-2440-B7DE-5A9A9EFB57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8686" y="3245533"/>
                <a:ext cx="1296392" cy="857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F0DB91E-51C3-C347-84A2-F433ED710239}"/>
                  </a:ext>
                </a:extLst>
              </p14:cNvPr>
              <p14:cNvContentPartPr/>
              <p14:nvPr/>
            </p14:nvContentPartPr>
            <p14:xfrm>
              <a:off x="791115" y="4525337"/>
              <a:ext cx="1241527" cy="85243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F0DB91E-51C3-C347-84A2-F433ED7102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5996" y="4509858"/>
                <a:ext cx="1271764" cy="883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6C1D038-FA09-A843-83B7-C052CF57D37B}"/>
                  </a:ext>
                </a:extLst>
              </p14:cNvPr>
              <p14:cNvContentPartPr/>
              <p14:nvPr/>
            </p14:nvContentPartPr>
            <p14:xfrm>
              <a:off x="1015624" y="1868053"/>
              <a:ext cx="114594" cy="234157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6C1D038-FA09-A843-83B7-C052CF57D3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0536" y="1852563"/>
                <a:ext cx="145128" cy="264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89C2230-9967-B743-B1F4-544045D9C696}"/>
                  </a:ext>
                </a:extLst>
              </p14:cNvPr>
              <p14:cNvContentPartPr/>
              <p14:nvPr/>
            </p14:nvContentPartPr>
            <p14:xfrm>
              <a:off x="1165882" y="2005741"/>
              <a:ext cx="68698" cy="8009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89C2230-9967-B743-B1F4-544045D9C69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0776" y="1990655"/>
                <a:ext cx="99270" cy="110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5959A61-02B6-5645-BFF6-D8D0432445B1}"/>
                  </a:ext>
                </a:extLst>
              </p14:cNvPr>
              <p14:cNvContentPartPr/>
              <p14:nvPr/>
            </p14:nvContentPartPr>
            <p14:xfrm>
              <a:off x="1256505" y="2022404"/>
              <a:ext cx="59051" cy="78929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5959A61-02B6-5645-BFF6-D8D0432445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41382" y="2007267"/>
                <a:ext cx="89657" cy="109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376B71D-7264-A449-A5A7-92A9D9DE4D81}"/>
                  </a:ext>
                </a:extLst>
              </p14:cNvPr>
              <p14:cNvContentPartPr/>
              <p14:nvPr/>
            </p14:nvContentPartPr>
            <p14:xfrm>
              <a:off x="1369637" y="1922719"/>
              <a:ext cx="18709" cy="179783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376B71D-7264-A449-A5A7-92A9D9DE4D8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54526" y="1907258"/>
                <a:ext cx="49291" cy="209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BB6A305-4CC8-F546-AB00-06370A850BB9}"/>
                  </a:ext>
                </a:extLst>
              </p14:cNvPr>
              <p14:cNvContentPartPr/>
              <p14:nvPr/>
            </p14:nvContentPartPr>
            <p14:xfrm>
              <a:off x="1391854" y="2025035"/>
              <a:ext cx="19878" cy="35664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BB6A305-4CC8-F546-AB00-06370A850BB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76591" y="2009699"/>
                <a:ext cx="49695" cy="65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4B6C603-FF41-5145-A672-9BB2923CE125}"/>
                  </a:ext>
                </a:extLst>
              </p14:cNvPr>
              <p14:cNvContentPartPr/>
              <p14:nvPr/>
            </p14:nvContentPartPr>
            <p14:xfrm>
              <a:off x="1409394" y="1949906"/>
              <a:ext cx="47065" cy="71621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4B6C603-FF41-5145-A672-9BB2923CE12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93945" y="1934430"/>
                <a:ext cx="77603" cy="102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1D1EEA1-84A0-D140-86C9-1FD3220D7BA3}"/>
                  </a:ext>
                </a:extLst>
              </p14:cNvPr>
              <p14:cNvContentPartPr/>
              <p14:nvPr/>
            </p14:nvContentPartPr>
            <p14:xfrm>
              <a:off x="1478384" y="1978846"/>
              <a:ext cx="43850" cy="121902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1D1EEA1-84A0-D140-86C9-1FD3220D7BA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62929" y="1963384"/>
                <a:ext cx="74401" cy="152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1BD422D-5DAA-8B43-81B8-A5F226B16CEF}"/>
                  </a:ext>
                </a:extLst>
              </p14:cNvPr>
              <p14:cNvContentPartPr/>
              <p14:nvPr/>
            </p14:nvContentPartPr>
            <p14:xfrm>
              <a:off x="1575437" y="1998140"/>
              <a:ext cx="4385" cy="64313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1BD422D-5DAA-8B43-81B8-A5F226B16CE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61270" y="1982965"/>
                <a:ext cx="32719" cy="95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07DF65D-B96F-3A4B-AA4D-F7EDD9532F75}"/>
                  </a:ext>
                </a:extLst>
              </p14:cNvPr>
              <p14:cNvContentPartPr/>
              <p14:nvPr/>
            </p14:nvContentPartPr>
            <p14:xfrm>
              <a:off x="1574268" y="1999602"/>
              <a:ext cx="43265" cy="18124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07DF65D-B96F-3A4B-AA4D-F7EDD9532F7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59125" y="1984321"/>
                <a:ext cx="73911" cy="48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453822B-2F33-3043-AEF1-BDDA66D4DD78}"/>
                  </a:ext>
                </a:extLst>
              </p14:cNvPr>
              <p14:cNvContentPartPr/>
              <p14:nvPr/>
            </p14:nvContentPartPr>
            <p14:xfrm>
              <a:off x="1769837" y="1918919"/>
              <a:ext cx="111670" cy="159905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453822B-2F33-3043-AEF1-BDDA66D4DD7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54347" y="1903793"/>
                <a:ext cx="142289" cy="190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1A8246C-C5CF-FF43-AEE1-C1516185DCDE}"/>
                  </a:ext>
                </a:extLst>
              </p14:cNvPr>
              <p14:cNvContentPartPr/>
              <p14:nvPr/>
            </p14:nvContentPartPr>
            <p14:xfrm>
              <a:off x="1071460" y="2357999"/>
              <a:ext cx="55543" cy="181537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1A8246C-C5CF-FF43-AEE1-C1516185DCD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56312" y="2342901"/>
                <a:ext cx="86200" cy="211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25DC994-FD5B-974D-8EAA-B779D2CC8B59}"/>
                  </a:ext>
                </a:extLst>
              </p14:cNvPr>
              <p14:cNvContentPartPr/>
              <p14:nvPr/>
            </p14:nvContentPartPr>
            <p14:xfrm>
              <a:off x="1152435" y="2382847"/>
              <a:ext cx="33326" cy="76591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25DC994-FD5B-974D-8EAA-B779D2CC8B5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37385" y="2367385"/>
                <a:ext cx="63427" cy="107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5666708-07F0-3C4E-AA22-F3B6D2187643}"/>
                  </a:ext>
                </a:extLst>
              </p14:cNvPr>
              <p14:cNvContentPartPr/>
              <p14:nvPr/>
            </p14:nvContentPartPr>
            <p14:xfrm>
              <a:off x="1240134" y="2416173"/>
              <a:ext cx="2046" cy="32449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5666708-07F0-3C4E-AA22-F3B6D218764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25812" y="2401030"/>
                <a:ext cx="30690" cy="63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47F1F00-25AD-CD42-B07C-BAA3DDCA0334}"/>
                  </a:ext>
                </a:extLst>
              </p14:cNvPr>
              <p14:cNvContentPartPr/>
              <p14:nvPr/>
            </p14:nvContentPartPr>
            <p14:xfrm>
              <a:off x="1248319" y="2392494"/>
              <a:ext cx="25433" cy="16078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47F1F00-25AD-CD42-B07C-BAA3DDCA033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232916" y="2377131"/>
                <a:ext cx="55523" cy="46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D1CCB96-7718-F34D-B319-7DCB405D9E8B}"/>
                  </a:ext>
                </a:extLst>
              </p14:cNvPr>
              <p14:cNvContentPartPr/>
              <p14:nvPr/>
            </p14:nvContentPartPr>
            <p14:xfrm>
              <a:off x="1333680" y="2282578"/>
              <a:ext cx="10232" cy="155227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D1CCB96-7718-F34D-B319-7DCB405D9E8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318861" y="2267451"/>
                <a:ext cx="40222" cy="1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A396E2A-90ED-AB4F-9AB7-9C84526DA7AF}"/>
                  </a:ext>
                </a:extLst>
              </p14:cNvPr>
              <p14:cNvContentPartPr/>
              <p14:nvPr/>
            </p14:nvContentPartPr>
            <p14:xfrm>
              <a:off x="1296262" y="2317950"/>
              <a:ext cx="50281" cy="13155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A396E2A-90ED-AB4F-9AB7-9C84526DA7A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80819" y="2303017"/>
                <a:ext cx="80809" cy="43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19BE314-F92D-9740-ABBF-D25898688BD8}"/>
                  </a:ext>
                </a:extLst>
              </p14:cNvPr>
              <p14:cNvContentPartPr/>
              <p14:nvPr/>
            </p14:nvContentPartPr>
            <p14:xfrm>
              <a:off x="1385715" y="2385186"/>
              <a:ext cx="6431" cy="62559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19BE314-F92D-9740-ABBF-D25898688BD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370352" y="2370086"/>
                <a:ext cx="36800" cy="93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C765934-30C5-E547-8545-EBBEC7C6FFBD}"/>
                  </a:ext>
                </a:extLst>
              </p14:cNvPr>
              <p14:cNvContentPartPr/>
              <p14:nvPr/>
            </p14:nvContentPartPr>
            <p14:xfrm>
              <a:off x="1448273" y="2287547"/>
              <a:ext cx="4385" cy="139442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C765934-30C5-E547-8545-EBBEC7C6FFB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433769" y="2272414"/>
                <a:ext cx="32719" cy="170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E5FC3FE-20AE-E54D-952A-4D70CC5A9D55}"/>
                  </a:ext>
                </a:extLst>
              </p14:cNvPr>
              <p14:cNvContentPartPr/>
              <p14:nvPr/>
            </p14:nvContentPartPr>
            <p14:xfrm>
              <a:off x="1420210" y="2298364"/>
              <a:ext cx="66359" cy="21925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E5FC3FE-20AE-E54D-952A-4D70CC5A9D5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405063" y="2283268"/>
                <a:ext cx="97014" cy="52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D2D127-7973-1E4D-B9EC-BB8F0E0D0EDF}"/>
                  </a:ext>
                </a:extLst>
              </p14:cNvPr>
              <p14:cNvContentPartPr/>
              <p14:nvPr/>
            </p14:nvContentPartPr>
            <p14:xfrm>
              <a:off x="1485399" y="2391032"/>
              <a:ext cx="9355" cy="62851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D2D127-7973-1E4D-B9EC-BB8F0E0D0ED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69927" y="2375948"/>
                <a:ext cx="39939" cy="93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BA26034-F9BC-D644-A14B-F4F3CACE7118}"/>
                  </a:ext>
                </a:extLst>
              </p14:cNvPr>
              <p14:cNvContentPartPr/>
              <p14:nvPr/>
            </p14:nvContentPartPr>
            <p14:xfrm>
              <a:off x="1525741" y="2383724"/>
              <a:ext cx="61389" cy="79514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BA26034-F9BC-D644-A14B-F4F3CACE711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510304" y="2368253"/>
                <a:ext cx="91904" cy="110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38D330D-956E-2E40-8EA5-C2931AEE11EE}"/>
                  </a:ext>
                </a:extLst>
              </p14:cNvPr>
              <p14:cNvContentPartPr/>
              <p14:nvPr/>
            </p14:nvContentPartPr>
            <p14:xfrm>
              <a:off x="1603501" y="2379047"/>
              <a:ext cx="47942" cy="65774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38D330D-956E-2E40-8EA5-C2931AEE11E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588361" y="2363951"/>
                <a:ext cx="78582" cy="95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8C88A8C-044F-3F4A-AC8E-C403CF3CC8D2}"/>
                  </a:ext>
                </a:extLst>
              </p14:cNvPr>
              <p14:cNvContentPartPr/>
              <p14:nvPr/>
            </p14:nvContentPartPr>
            <p14:xfrm>
              <a:off x="1744112" y="2299825"/>
              <a:ext cx="73375" cy="216909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8C88A8C-044F-3F4A-AC8E-C403CF3CC8D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729005" y="2284692"/>
                <a:ext cx="103948" cy="2475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FB8639F-9C72-9C4B-A270-DD228520104F}"/>
                  </a:ext>
                </a:extLst>
              </p14:cNvPr>
              <p14:cNvContentPartPr/>
              <p14:nvPr/>
            </p14:nvContentPartPr>
            <p14:xfrm>
              <a:off x="1751420" y="2396294"/>
              <a:ext cx="80391" cy="14909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FB8639F-9C72-9C4B-A270-DD228520104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735988" y="2381030"/>
                <a:ext cx="110538" cy="44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75FE8DD-A3AB-0141-A7D7-2A463F500803}"/>
                  </a:ext>
                </a:extLst>
              </p14:cNvPr>
              <p14:cNvContentPartPr/>
              <p14:nvPr/>
            </p14:nvContentPartPr>
            <p14:xfrm>
              <a:off x="1849643" y="2319704"/>
              <a:ext cx="63436" cy="191184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75FE8DD-A3AB-0141-A7D7-2A463F50080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834590" y="2304582"/>
                <a:ext cx="93541" cy="221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9B16852-8DB5-9A46-AA34-208315858619}"/>
                  </a:ext>
                </a:extLst>
              </p14:cNvPr>
              <p14:cNvContentPartPr/>
              <p14:nvPr/>
            </p14:nvContentPartPr>
            <p14:xfrm>
              <a:off x="1920972" y="2334028"/>
              <a:ext cx="37126" cy="127164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9B16852-8DB5-9A46-AA34-20831585861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905473" y="2318582"/>
                <a:ext cx="67764" cy="157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15BDED9-91CD-424F-B8E7-2770F9B64AFF}"/>
                  </a:ext>
                </a:extLst>
              </p14:cNvPr>
              <p14:cNvContentPartPr/>
              <p14:nvPr/>
            </p14:nvContentPartPr>
            <p14:xfrm>
              <a:off x="1921264" y="2473762"/>
              <a:ext cx="30695" cy="6431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15BDED9-91CD-424F-B8E7-2770F9B64AF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06273" y="2458756"/>
                <a:ext cx="60676" cy="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756732C-7DE0-5844-A63B-76DD8290C7A6}"/>
                  </a:ext>
                </a:extLst>
              </p14:cNvPr>
              <p14:cNvContentPartPr/>
              <p14:nvPr/>
            </p14:nvContentPartPr>
            <p14:xfrm>
              <a:off x="1039303" y="3127705"/>
              <a:ext cx="102608" cy="232987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756732C-7DE0-5844-A63B-76DD8290C7A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23822" y="3112221"/>
                <a:ext cx="133210" cy="263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A7145EC-453E-A345-9298-F405677C77AA}"/>
                  </a:ext>
                </a:extLst>
              </p14:cNvPr>
              <p14:cNvContentPartPr/>
              <p14:nvPr/>
            </p14:nvContentPartPr>
            <p14:xfrm>
              <a:off x="1159743" y="3239668"/>
              <a:ext cx="11693" cy="74252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A7145EC-453E-A345-9298-F405677C77A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44031" y="3224169"/>
                <a:ext cx="42753" cy="104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1DAE9A4-7850-A845-9478-305CD98FF5BD}"/>
                  </a:ext>
                </a:extLst>
              </p14:cNvPr>
              <p14:cNvContentPartPr/>
              <p14:nvPr/>
            </p14:nvContentPartPr>
            <p14:xfrm>
              <a:off x="1166759" y="3238791"/>
              <a:ext cx="58466" cy="8185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1DAE9A4-7850-A845-9478-305CD98FF5B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51601" y="3223844"/>
                <a:ext cx="89143" cy="38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5F83EE5-BCEC-6B49-BAB4-A388140E9FE0}"/>
                  </a:ext>
                </a:extLst>
              </p14:cNvPr>
              <p14:cNvContentPartPr/>
              <p14:nvPr/>
            </p14:nvContentPartPr>
            <p14:xfrm>
              <a:off x="1254458" y="3234698"/>
              <a:ext cx="45019" cy="76591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5F83EE5-BCEC-6B49-BAB4-A388140E9FE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239332" y="3219236"/>
                <a:ext cx="75632" cy="106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371EC67-A371-BF4A-839C-6D45A1CDFCE3}"/>
                  </a:ext>
                </a:extLst>
              </p14:cNvPr>
              <p14:cNvContentPartPr/>
              <p14:nvPr/>
            </p14:nvContentPartPr>
            <p14:xfrm>
              <a:off x="1368760" y="3148168"/>
              <a:ext cx="19878" cy="161951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371EC67-A371-BF4A-839C-6D45A1CDFCE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353580" y="3133053"/>
                <a:ext cx="50599" cy="192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D1F0C4C-9565-544D-85E7-A383FDE945F2}"/>
                  </a:ext>
                </a:extLst>
              </p14:cNvPr>
              <p14:cNvContentPartPr/>
              <p14:nvPr/>
            </p14:nvContentPartPr>
            <p14:xfrm>
              <a:off x="1383084" y="3175063"/>
              <a:ext cx="68405" cy="110209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D1F0C4C-9565-544D-85E7-A383FDE945F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367603" y="3159627"/>
                <a:ext cx="99007" cy="140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44306E2-7E22-8343-99E7-B137D91BDA64}"/>
                  </a:ext>
                </a:extLst>
              </p14:cNvPr>
              <p14:cNvContentPartPr/>
              <p14:nvPr/>
            </p14:nvContentPartPr>
            <p14:xfrm>
              <a:off x="1471952" y="3206342"/>
              <a:ext cx="141488" cy="124825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44306E2-7E22-8343-99E7-B137D91BDA6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456831" y="3190874"/>
                <a:ext cx="172090" cy="155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A98F1CE-C822-8E48-B8A9-5DDB1F9EA256}"/>
                  </a:ext>
                </a:extLst>
              </p14:cNvPr>
              <p14:cNvContentPartPr/>
              <p14:nvPr/>
            </p14:nvContentPartPr>
            <p14:xfrm>
              <a:off x="1734173" y="3110165"/>
              <a:ext cx="90038" cy="175691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A98F1CE-C822-8E48-B8A9-5DDB1F9EA25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719047" y="3095044"/>
                <a:ext cx="120651" cy="206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9C55228-1281-6B49-AB69-A835546CA7E2}"/>
                  </a:ext>
                </a:extLst>
              </p14:cNvPr>
              <p14:cNvContentPartPr/>
              <p14:nvPr/>
            </p14:nvContentPartPr>
            <p14:xfrm>
              <a:off x="1787377" y="3292580"/>
              <a:ext cx="69575" cy="7893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9C55228-1281-6B49-AB69-A835546CA7E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771956" y="3277512"/>
                <a:ext cx="99700" cy="38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BEA30BC-2061-AE4A-950D-D3F750609BAF}"/>
                  </a:ext>
                </a:extLst>
              </p14:cNvPr>
              <p14:cNvContentPartPr/>
              <p14:nvPr/>
            </p14:nvContentPartPr>
            <p14:xfrm>
              <a:off x="1036088" y="3624082"/>
              <a:ext cx="74544" cy="175691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BEA30BC-2061-AE4A-950D-D3F750609BA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20603" y="3608961"/>
                <a:ext cx="105154" cy="206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E32EDE4-5E8E-F042-B4DF-A85DB5957736}"/>
                  </a:ext>
                </a:extLst>
              </p14:cNvPr>
              <p14:cNvContentPartPr/>
              <p14:nvPr/>
            </p14:nvContentPartPr>
            <p14:xfrm>
              <a:off x="1123787" y="3647176"/>
              <a:ext cx="69575" cy="79222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E32EDE4-5E8E-F042-B4DF-A85DB595773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08366" y="3632052"/>
                <a:ext cx="99700" cy="109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5BD665E-D44F-4844-B372-1C4890F6DD2D}"/>
                  </a:ext>
                </a:extLst>
              </p14:cNvPr>
              <p14:cNvContentPartPr/>
              <p14:nvPr/>
            </p14:nvContentPartPr>
            <p14:xfrm>
              <a:off x="1224348" y="3664424"/>
              <a:ext cx="5847" cy="58758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5BD665E-D44F-4844-B372-1C4890F6DD2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209000" y="3648923"/>
                <a:ext cx="36909" cy="893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4FAE9CC-1495-1C4F-92A5-23AF97BC6DE4}"/>
                  </a:ext>
                </a:extLst>
              </p14:cNvPr>
              <p14:cNvContentPartPr/>
              <p14:nvPr/>
            </p14:nvContentPartPr>
            <p14:xfrm>
              <a:off x="1241888" y="3662670"/>
              <a:ext cx="292" cy="292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4FAE9CC-1495-1C4F-92A5-23AF97BC6DE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229624" y="3650114"/>
                <a:ext cx="25112" cy="25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7B05827-9A97-F24E-A259-D67BF8DB2153}"/>
                  </a:ext>
                </a:extLst>
              </p14:cNvPr>
              <p14:cNvContentPartPr/>
              <p14:nvPr/>
            </p14:nvContentPartPr>
            <p14:xfrm>
              <a:off x="1310001" y="3559770"/>
              <a:ext cx="14909" cy="1555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7B05827-9A97-F24E-A259-D67BF8DB215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295092" y="3544650"/>
                <a:ext cx="44727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1785B72-2283-0843-B600-67EB1ED28558}"/>
                  </a:ext>
                </a:extLst>
              </p14:cNvPr>
              <p14:cNvContentPartPr/>
              <p14:nvPr/>
            </p14:nvContentPartPr>
            <p14:xfrm>
              <a:off x="1283691" y="3607127"/>
              <a:ext cx="78052" cy="16663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1785B72-2283-0843-B600-67EB1ED2855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268584" y="3591551"/>
                <a:ext cx="108266" cy="47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C5051CC-EF0C-7B47-9BF6-C14C891E0B05}"/>
                  </a:ext>
                </a:extLst>
              </p14:cNvPr>
              <p14:cNvContentPartPr/>
              <p14:nvPr/>
            </p14:nvContentPartPr>
            <p14:xfrm>
              <a:off x="1375776" y="3644545"/>
              <a:ext cx="7601" cy="38003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C5051CC-EF0C-7B47-9BF6-C14C891E0B0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360212" y="3629344"/>
                <a:ext cx="38367" cy="68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E3D7E867-6149-3C45-8025-60A870606906}"/>
                  </a:ext>
                </a:extLst>
              </p14:cNvPr>
              <p14:cNvContentPartPr/>
              <p14:nvPr/>
            </p14:nvContentPartPr>
            <p14:xfrm>
              <a:off x="1359990" y="3677286"/>
              <a:ext cx="13447" cy="16078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E3D7E867-6149-3C45-8025-60A87060690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344774" y="3661923"/>
                <a:ext cx="43172" cy="46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287E9AD-AFC0-304B-9530-DA7DE0F939DD}"/>
                  </a:ext>
                </a:extLst>
              </p14:cNvPr>
              <p14:cNvContentPartPr/>
              <p14:nvPr/>
            </p14:nvContentPartPr>
            <p14:xfrm>
              <a:off x="1396531" y="3564155"/>
              <a:ext cx="9939" cy="142657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287E9AD-AFC0-304B-9530-DA7DE0F939D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381268" y="3548664"/>
                <a:ext cx="39756" cy="1732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2523A33-FBE2-7546-AD24-50E72CD460A9}"/>
                  </a:ext>
                </a:extLst>
              </p14:cNvPr>
              <p14:cNvContentPartPr/>
              <p14:nvPr/>
            </p14:nvContentPartPr>
            <p14:xfrm>
              <a:off x="1378991" y="3597773"/>
              <a:ext cx="61389" cy="18124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2523A33-FBE2-7546-AD24-50E72CD460A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363463" y="3582847"/>
                <a:ext cx="92084" cy="48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7B36B1D-AE10-FA43-AE00-1569A2C8CB22}"/>
                  </a:ext>
                </a:extLst>
              </p14:cNvPr>
              <p14:cNvContentPartPr/>
              <p14:nvPr/>
            </p14:nvContentPartPr>
            <p14:xfrm>
              <a:off x="1454412" y="3656239"/>
              <a:ext cx="3508" cy="50865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7B36B1D-AE10-FA43-AE00-1569A2C8CB2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439678" y="3641088"/>
                <a:ext cx="33326" cy="81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41535BE-4176-D340-9854-4289F3B338FB}"/>
                  </a:ext>
                </a:extLst>
              </p14:cNvPr>
              <p14:cNvContentPartPr/>
              <p14:nvPr/>
            </p14:nvContentPartPr>
            <p14:xfrm>
              <a:off x="1462890" y="3614728"/>
              <a:ext cx="585" cy="2923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41535BE-4176-D340-9854-4289F3B338F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450312" y="3599017"/>
                <a:ext cx="25448" cy="33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BDC1B8B-48C8-E443-9AD8-D140402D38D7}"/>
                  </a:ext>
                </a:extLst>
              </p14:cNvPr>
              <p14:cNvContentPartPr/>
              <p14:nvPr/>
            </p14:nvContentPartPr>
            <p14:xfrm>
              <a:off x="1486569" y="3636653"/>
              <a:ext cx="41511" cy="80391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BDC1B8B-48C8-E443-9AD8-D140402D38D7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471539" y="3621580"/>
                <a:ext cx="71929" cy="110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0566FF6-433F-F840-9E79-C4EB53623A65}"/>
                  </a:ext>
                </a:extLst>
              </p14:cNvPr>
              <p14:cNvContentPartPr/>
              <p14:nvPr/>
            </p14:nvContentPartPr>
            <p14:xfrm>
              <a:off x="1562575" y="3620574"/>
              <a:ext cx="50281" cy="80099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0566FF6-433F-F840-9E79-C4EB53623A65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547491" y="3605129"/>
                <a:ext cx="80809" cy="110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4956D67-5787-EC47-BCF2-F1A5319BF582}"/>
                  </a:ext>
                </a:extLst>
              </p14:cNvPr>
              <p14:cNvContentPartPr/>
              <p14:nvPr/>
            </p14:nvContentPartPr>
            <p14:xfrm>
              <a:off x="1652028" y="3551584"/>
              <a:ext cx="100562" cy="22831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4956D67-5787-EC47-BCF2-F1A5319BF582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636529" y="3536099"/>
                <a:ext cx="131199" cy="258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67F98CC-2888-C44F-8C48-4BAB248F4EA1}"/>
                  </a:ext>
                </a:extLst>
              </p14:cNvPr>
              <p14:cNvContentPartPr/>
              <p14:nvPr/>
            </p14:nvContentPartPr>
            <p14:xfrm>
              <a:off x="1682430" y="3647176"/>
              <a:ext cx="82145" cy="24848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67F98CC-2888-C44F-8C48-4BAB248F4EA1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667298" y="3632051"/>
                <a:ext cx="112769" cy="55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F6E3609-0CE2-F440-B2C3-177C61A2920A}"/>
                  </a:ext>
                </a:extLst>
              </p14:cNvPr>
              <p14:cNvContentPartPr/>
              <p14:nvPr/>
            </p14:nvContentPartPr>
            <p14:xfrm>
              <a:off x="1775391" y="3584618"/>
              <a:ext cx="66359" cy="187676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F6E3609-0CE2-F440-B2C3-177C61A2920A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760244" y="3569158"/>
                <a:ext cx="97014" cy="217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5E3BB80-1857-DE4C-BD26-26008E1785F0}"/>
                  </a:ext>
                </a:extLst>
              </p14:cNvPr>
              <p14:cNvContentPartPr/>
              <p14:nvPr/>
            </p14:nvContentPartPr>
            <p14:xfrm>
              <a:off x="1868937" y="3625836"/>
              <a:ext cx="53204" cy="159905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5E3BB80-1857-DE4C-BD26-26008E1785F0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853839" y="3610710"/>
                <a:ext cx="83760" cy="190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F9BF398-89FB-D34C-958B-6466D70D281D}"/>
                  </a:ext>
                </a:extLst>
              </p14:cNvPr>
              <p14:cNvContentPartPr/>
              <p14:nvPr/>
            </p14:nvContentPartPr>
            <p14:xfrm>
              <a:off x="974698" y="4437930"/>
              <a:ext cx="110501" cy="194107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F9BF398-89FB-D34C-958B-6466D70D281D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959581" y="4422805"/>
                <a:ext cx="141096" cy="224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C573B6A-2D14-D742-A4AF-EE408B38EA6B}"/>
                  </a:ext>
                </a:extLst>
              </p14:cNvPr>
              <p14:cNvContentPartPr/>
              <p14:nvPr/>
            </p14:nvContentPartPr>
            <p14:xfrm>
              <a:off x="1112093" y="4579711"/>
              <a:ext cx="2923" cy="62559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C573B6A-2D14-D742-A4AF-EE408B38EA6B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096747" y="4564251"/>
                <a:ext cx="33980" cy="93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049773D-39CD-844B-A82F-D197B2F92DE7}"/>
                  </a:ext>
                </a:extLst>
              </p14:cNvPr>
              <p14:cNvContentPartPr/>
              <p14:nvPr/>
            </p14:nvContentPartPr>
            <p14:xfrm>
              <a:off x="1115017" y="4529430"/>
              <a:ext cx="61682" cy="175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049773D-39CD-844B-A82F-D197B2F92DE7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99867" y="4514396"/>
                <a:ext cx="92343" cy="47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CD49AA3-7255-6A46-9A4B-2A2C66002179}"/>
                  </a:ext>
                </a:extLst>
              </p14:cNvPr>
              <p14:cNvContentPartPr/>
              <p14:nvPr/>
            </p14:nvContentPartPr>
            <p14:xfrm>
              <a:off x="1184007" y="4537030"/>
              <a:ext cx="44434" cy="84191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CD49AA3-7255-6A46-9A4B-2A2C66002179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168834" y="4521559"/>
                <a:ext cx="75140" cy="114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A3E7742-5597-C94A-BD3A-72FAE917DBB8}"/>
                  </a:ext>
                </a:extLst>
              </p14:cNvPr>
              <p14:cNvContentPartPr/>
              <p14:nvPr/>
            </p14:nvContentPartPr>
            <p14:xfrm>
              <a:off x="1292754" y="4475641"/>
              <a:ext cx="17540" cy="168675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A3E7742-5597-C94A-BD3A-72FAE917DBB8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277720" y="4460143"/>
                <a:ext cx="47609" cy="199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B0BEEE2-550F-1840-B853-77CF17A9B971}"/>
                  </a:ext>
                </a:extLst>
              </p14:cNvPr>
              <p14:cNvContentPartPr/>
              <p14:nvPr/>
            </p14:nvContentPartPr>
            <p14:xfrm>
              <a:off x="1293338" y="4476810"/>
              <a:ext cx="103777" cy="153181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B0BEEE2-550F-1840-B853-77CF17A9B971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277897" y="4461708"/>
                <a:ext cx="133941" cy="183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CABE3BD-FD09-4247-9D3A-ADBDE29DABD2}"/>
                  </a:ext>
                </a:extLst>
              </p14:cNvPr>
              <p14:cNvContentPartPr/>
              <p14:nvPr/>
            </p14:nvContentPartPr>
            <p14:xfrm>
              <a:off x="1428103" y="4534984"/>
              <a:ext cx="92669" cy="99685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CABE3BD-FD09-4247-9D3A-ADBDE29DABD2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412959" y="4519509"/>
                <a:ext cx="123318" cy="130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1EA4735-4F78-6F48-B6D7-45F12A183733}"/>
                  </a:ext>
                </a:extLst>
              </p14:cNvPr>
              <p14:cNvContentPartPr/>
              <p14:nvPr/>
            </p14:nvContentPartPr>
            <p14:xfrm>
              <a:off x="1524279" y="4542000"/>
              <a:ext cx="43557" cy="32449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1EA4735-4F78-6F48-B6D7-45F12A183733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508927" y="4526857"/>
                <a:ext cx="73547" cy="63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3FE4628-DEC8-C94D-BF8A-99483AFCCEFC}"/>
                  </a:ext>
                </a:extLst>
              </p14:cNvPr>
              <p14:cNvContentPartPr/>
              <p14:nvPr/>
            </p14:nvContentPartPr>
            <p14:xfrm>
              <a:off x="1725110" y="4454008"/>
              <a:ext cx="77468" cy="2233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3FE4628-DEC8-C94D-BF8A-99483AFCCEFC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709688" y="4438518"/>
                <a:ext cx="107594" cy="253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786F400-1276-FB46-82E3-4B569F6A756C}"/>
                  </a:ext>
                </a:extLst>
              </p14:cNvPr>
              <p14:cNvContentPartPr/>
              <p14:nvPr/>
            </p14:nvContentPartPr>
            <p14:xfrm>
              <a:off x="996038" y="4982542"/>
              <a:ext cx="76883" cy="182707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786F400-1276-FB46-82E3-4B569F6A756C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980949" y="4967436"/>
                <a:ext cx="107421" cy="212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423F7A2-E689-1A47-8F63-D52E5458DF18}"/>
                  </a:ext>
                </a:extLst>
              </p14:cNvPr>
              <p14:cNvContentPartPr/>
              <p14:nvPr/>
            </p14:nvContentPartPr>
            <p14:xfrm>
              <a:off x="1082860" y="5006221"/>
              <a:ext cx="93546" cy="80099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423F7A2-E689-1A47-8F63-D52E5458DF18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067749" y="4991135"/>
                <a:ext cx="123769" cy="110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3F48E48-17A8-6049-A3D9-54A9990F0A9A}"/>
                  </a:ext>
                </a:extLst>
              </p14:cNvPr>
              <p14:cNvContentPartPr/>
              <p14:nvPr/>
            </p14:nvContentPartPr>
            <p14:xfrm>
              <a:off x="1206516" y="4990143"/>
              <a:ext cx="39465" cy="72206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3F48E48-17A8-6049-A3D9-54A9990F0A9A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191089" y="4974619"/>
                <a:ext cx="69961" cy="102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5391FEB-F9DB-B84C-8738-4FEC780BEBC2}"/>
                  </a:ext>
                </a:extLst>
              </p14:cNvPr>
              <p14:cNvContentPartPr/>
              <p14:nvPr/>
            </p14:nvContentPartPr>
            <p14:xfrm>
              <a:off x="1275214" y="4886365"/>
              <a:ext cx="26310" cy="1982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5391FEB-F9DB-B84C-8738-4FEC780BEBC2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260077" y="4871257"/>
                <a:ext cx="56945" cy="228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1135AC0-3811-764B-A14A-60E255AB1977}"/>
                  </a:ext>
                </a:extLst>
              </p14:cNvPr>
              <p14:cNvContentPartPr/>
              <p14:nvPr/>
            </p14:nvContentPartPr>
            <p14:xfrm>
              <a:off x="1238965" y="4966756"/>
              <a:ext cx="76298" cy="14909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1135AC0-3811-764B-A14A-60E255AB197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223849" y="4951492"/>
                <a:ext cx="106889" cy="44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BB84ADC-A9EE-8D4B-85A8-21C63BDB5057}"/>
                  </a:ext>
                </a:extLst>
              </p14:cNvPr>
              <p14:cNvContentPartPr/>
              <p14:nvPr/>
            </p14:nvContentPartPr>
            <p14:xfrm>
              <a:off x="1340111" y="5009729"/>
              <a:ext cx="13155" cy="64313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BB84ADC-A9EE-8D4B-85A8-21C63BDB5057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324763" y="4994193"/>
                <a:ext cx="44215" cy="95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659379F-1E48-4A47-82F5-CC56F71A963C}"/>
                  </a:ext>
                </a:extLst>
              </p14:cNvPr>
              <p14:cNvContentPartPr/>
              <p14:nvPr/>
            </p14:nvContentPartPr>
            <p14:xfrm>
              <a:off x="1343912" y="4953017"/>
              <a:ext cx="292" cy="292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659379F-1E48-4A47-82F5-CC56F71A963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331356" y="4940461"/>
                <a:ext cx="25112" cy="25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95FDA539-AE2C-D34F-B833-652094132552}"/>
                  </a:ext>
                </a:extLst>
              </p14:cNvPr>
              <p14:cNvContentPartPr/>
              <p14:nvPr/>
            </p14:nvContentPartPr>
            <p14:xfrm>
              <a:off x="1395654" y="4875549"/>
              <a:ext cx="9062" cy="169844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95FDA539-AE2C-D34F-B833-652094132552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380067" y="4860436"/>
                <a:ext cx="39873" cy="200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6186549-0A97-5547-8EC9-B374E75F590A}"/>
                  </a:ext>
                </a:extLst>
              </p14:cNvPr>
              <p14:cNvContentPartPr/>
              <p14:nvPr/>
            </p14:nvContentPartPr>
            <p14:xfrm>
              <a:off x="1362621" y="4949216"/>
              <a:ext cx="60512" cy="14032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6186549-0A97-5547-8EC9-B374E75F590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347133" y="4933745"/>
                <a:ext cx="91128" cy="44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28F178D-0657-CF40-87B3-803A45C3B41D}"/>
                  </a:ext>
                </a:extLst>
              </p14:cNvPr>
              <p14:cNvContentPartPr/>
              <p14:nvPr/>
            </p14:nvContentPartPr>
            <p14:xfrm>
              <a:off x="1469614" y="5001251"/>
              <a:ext cx="6431" cy="78052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28F178D-0657-CF40-87B3-803A45C3B41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454251" y="4986144"/>
                <a:ext cx="36800" cy="108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A180CB3-995C-A24F-B05C-019B77311C64}"/>
                  </a:ext>
                </a:extLst>
              </p14:cNvPr>
              <p14:cNvContentPartPr/>
              <p14:nvPr/>
            </p14:nvContentPartPr>
            <p14:xfrm>
              <a:off x="1473706" y="4891627"/>
              <a:ext cx="7016" cy="11986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A180CB3-995C-A24F-B05C-019B77311C6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458622" y="4876821"/>
                <a:ext cx="36483" cy="41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5BA4CAF-09B6-EA43-A043-D5AC51D99EAB}"/>
                  </a:ext>
                </a:extLst>
              </p14:cNvPr>
              <p14:cNvContentPartPr/>
              <p14:nvPr/>
            </p14:nvContentPartPr>
            <p14:xfrm>
              <a:off x="1511709" y="4967925"/>
              <a:ext cx="39172" cy="103485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5BA4CAF-09B6-EA43-A043-D5AC51D99EA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496256" y="4952833"/>
                <a:ext cx="69719" cy="133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6E32F01-72A4-C241-AB0C-950AE83F6613}"/>
                  </a:ext>
                </a:extLst>
              </p14:cNvPr>
              <p14:cNvContentPartPr/>
              <p14:nvPr/>
            </p14:nvContentPartPr>
            <p14:xfrm>
              <a:off x="1569298" y="4963248"/>
              <a:ext cx="45019" cy="81853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6E32F01-72A4-C241-AB0C-950AE83F661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553811" y="4948103"/>
                <a:ext cx="75632" cy="112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B9490C0-0B8E-D140-8C56-911E056573A0}"/>
                  </a:ext>
                </a:extLst>
              </p14:cNvPr>
              <p14:cNvContentPartPr/>
              <p14:nvPr/>
            </p14:nvContentPartPr>
            <p14:xfrm>
              <a:off x="1689154" y="4891627"/>
              <a:ext cx="78637" cy="219833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B9490C0-0B8E-D140-8C56-911E056573A0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673714" y="4876156"/>
                <a:ext cx="109158" cy="250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EF8B7AD-9897-6B4B-A455-61A4242861B8}"/>
                  </a:ext>
                </a:extLst>
              </p14:cNvPr>
              <p14:cNvContentPartPr/>
              <p14:nvPr/>
            </p14:nvContentPartPr>
            <p14:xfrm>
              <a:off x="1709617" y="4998328"/>
              <a:ext cx="70159" cy="28648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EF8B7AD-9897-6B4B-A455-61A4242861B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694146" y="4983288"/>
                <a:ext cx="100381" cy="59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CB1B3DF-B810-674E-8DB9-EF3BFEA78FDA}"/>
                  </a:ext>
                </a:extLst>
              </p14:cNvPr>
              <p14:cNvContentPartPr/>
              <p14:nvPr/>
            </p14:nvContentPartPr>
            <p14:xfrm>
              <a:off x="1795562" y="4931969"/>
              <a:ext cx="77175" cy="218371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CB1B3DF-B810-674E-8DB9-EF3BFEA78FD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780416" y="4916834"/>
                <a:ext cx="107829" cy="249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8EC380E-7265-A94E-9A06-6A0ADEE298A1}"/>
                  </a:ext>
                </a:extLst>
              </p14:cNvPr>
              <p14:cNvContentPartPr/>
              <p14:nvPr/>
            </p14:nvContentPartPr>
            <p14:xfrm>
              <a:off x="1889108" y="4974064"/>
              <a:ext cx="51158" cy="158151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8EC380E-7265-A94E-9A06-6A0ADEE298A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873977" y="4958933"/>
                <a:ext cx="81781" cy="188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1958B11-1C4A-E946-9280-AB18A72E1742}"/>
                  </a:ext>
                </a:extLst>
              </p14:cNvPr>
              <p14:cNvContentPartPr/>
              <p14:nvPr/>
            </p14:nvContentPartPr>
            <p14:xfrm>
              <a:off x="618055" y="1790001"/>
              <a:ext cx="1548182" cy="3794449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1958B11-1C4A-E946-9280-AB18A72E1742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97537" y="1769481"/>
                <a:ext cx="1588857" cy="38354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7E7900D-9A40-D743-9972-AC2E0F3EFFB1}"/>
                  </a:ext>
                </a:extLst>
              </p14:cNvPr>
              <p14:cNvContentPartPr/>
              <p14:nvPr/>
            </p14:nvContentPartPr>
            <p14:xfrm>
              <a:off x="5985128" y="1966863"/>
              <a:ext cx="1295609" cy="709194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7E7900D-9A40-D743-9972-AC2E0F3EFF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0008" y="1951743"/>
                <a:ext cx="1326208" cy="739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674F4DAD-2943-2A40-8988-40D1307757DA}"/>
                  </a:ext>
                </a:extLst>
              </p14:cNvPr>
              <p14:cNvContentPartPr/>
              <p14:nvPr/>
            </p14:nvContentPartPr>
            <p14:xfrm>
              <a:off x="6003545" y="3252240"/>
              <a:ext cx="1265791" cy="827003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674F4DAD-2943-2A40-8988-40D1307757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88425" y="3236765"/>
                <a:ext cx="1296392" cy="857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4DA8E02-C62D-AA40-8654-12456B7B2A06}"/>
                  </a:ext>
                </a:extLst>
              </p14:cNvPr>
              <p14:cNvContentPartPr/>
              <p14:nvPr/>
            </p14:nvContentPartPr>
            <p14:xfrm>
              <a:off x="6010853" y="4516569"/>
              <a:ext cx="1241527" cy="852436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4DA8E02-C62D-AA40-8654-12456B7B2A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5734" y="4501090"/>
                <a:ext cx="1271764" cy="883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3F008539-B08B-2C4D-B73A-C0EC77704422}"/>
                  </a:ext>
                </a:extLst>
              </p14:cNvPr>
              <p14:cNvContentPartPr/>
              <p14:nvPr/>
            </p14:nvContentPartPr>
            <p14:xfrm>
              <a:off x="6235363" y="1859285"/>
              <a:ext cx="114594" cy="234157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3F008539-B08B-2C4D-B73A-C0EC777044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20275" y="1843795"/>
                <a:ext cx="145128" cy="264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9F06417-46E2-DB41-846C-C5C4C0FE751F}"/>
                  </a:ext>
                </a:extLst>
              </p14:cNvPr>
              <p14:cNvContentPartPr/>
              <p14:nvPr/>
            </p14:nvContentPartPr>
            <p14:xfrm>
              <a:off x="6385621" y="1996973"/>
              <a:ext cx="68698" cy="80099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9F06417-46E2-DB41-846C-C5C4C0FE751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70515" y="1981887"/>
                <a:ext cx="99270" cy="110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0E55FAC-1CFA-DD41-9565-2A79D3343EE1}"/>
                  </a:ext>
                </a:extLst>
              </p14:cNvPr>
              <p14:cNvContentPartPr/>
              <p14:nvPr/>
            </p14:nvContentPartPr>
            <p14:xfrm>
              <a:off x="6476243" y="2013635"/>
              <a:ext cx="59051" cy="78929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0E55FAC-1CFA-DD41-9565-2A79D3343EE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61120" y="1998498"/>
                <a:ext cx="89657" cy="109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D269C77C-E617-F644-9D5A-44D8CFE3B4A8}"/>
                  </a:ext>
                </a:extLst>
              </p14:cNvPr>
              <p14:cNvContentPartPr/>
              <p14:nvPr/>
            </p14:nvContentPartPr>
            <p14:xfrm>
              <a:off x="6589375" y="1913951"/>
              <a:ext cx="18709" cy="179783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D269C77C-E617-F644-9D5A-44D8CFE3B4A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74264" y="1898490"/>
                <a:ext cx="49291" cy="209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CABD844-B56C-D94A-9BE8-1130273C067C}"/>
                  </a:ext>
                </a:extLst>
              </p14:cNvPr>
              <p14:cNvContentPartPr/>
              <p14:nvPr/>
            </p14:nvContentPartPr>
            <p14:xfrm>
              <a:off x="6611592" y="2016266"/>
              <a:ext cx="19878" cy="35664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CABD844-B56C-D94A-9BE8-1130273C067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96329" y="2000930"/>
                <a:ext cx="49695" cy="65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AE3CB22-EE01-3842-91BC-36274E5C925B}"/>
                  </a:ext>
                </a:extLst>
              </p14:cNvPr>
              <p14:cNvContentPartPr/>
              <p14:nvPr/>
            </p14:nvContentPartPr>
            <p14:xfrm>
              <a:off x="6629132" y="1941137"/>
              <a:ext cx="47065" cy="71621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AE3CB22-EE01-3842-91BC-36274E5C925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13683" y="1925661"/>
                <a:ext cx="77603" cy="102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0901988-E4E7-F541-88C8-0F07C02C5E64}"/>
                  </a:ext>
                </a:extLst>
              </p14:cNvPr>
              <p14:cNvContentPartPr/>
              <p14:nvPr/>
            </p14:nvContentPartPr>
            <p14:xfrm>
              <a:off x="6698122" y="1970078"/>
              <a:ext cx="43850" cy="121902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0901988-E4E7-F541-88C8-0F07C02C5E6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82667" y="1954616"/>
                <a:ext cx="74401" cy="152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7F3624F-EE99-284A-AE72-F89953292D8E}"/>
                  </a:ext>
                </a:extLst>
              </p14:cNvPr>
              <p14:cNvContentPartPr/>
              <p14:nvPr/>
            </p14:nvContentPartPr>
            <p14:xfrm>
              <a:off x="6795176" y="1989372"/>
              <a:ext cx="4385" cy="64313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7F3624F-EE99-284A-AE72-F89953292D8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81009" y="1974197"/>
                <a:ext cx="32719" cy="95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BDB64E-DF41-2B41-830D-B3E604CFBFF7}"/>
                  </a:ext>
                </a:extLst>
              </p14:cNvPr>
              <p14:cNvContentPartPr/>
              <p14:nvPr/>
            </p14:nvContentPartPr>
            <p14:xfrm>
              <a:off x="6794006" y="1990834"/>
              <a:ext cx="43265" cy="18124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BDB64E-DF41-2B41-830D-B3E604CFBFF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78863" y="1975553"/>
                <a:ext cx="73911" cy="48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C12781B-DC48-D943-9AB3-AB27B9FFFD36}"/>
                  </a:ext>
                </a:extLst>
              </p14:cNvPr>
              <p14:cNvContentPartPr/>
              <p14:nvPr/>
            </p14:nvContentPartPr>
            <p14:xfrm>
              <a:off x="6989575" y="1910150"/>
              <a:ext cx="111670" cy="159905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C12781B-DC48-D943-9AB3-AB27B9FFFD3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74085" y="1895024"/>
                <a:ext cx="142289" cy="190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B235A93E-9BC8-7E43-8F68-8DD18583E165}"/>
                  </a:ext>
                </a:extLst>
              </p14:cNvPr>
              <p14:cNvContentPartPr/>
              <p14:nvPr/>
            </p14:nvContentPartPr>
            <p14:xfrm>
              <a:off x="6291198" y="2349231"/>
              <a:ext cx="55543" cy="181537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B235A93E-9BC8-7E43-8F68-8DD18583E16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76050" y="2334133"/>
                <a:ext cx="86200" cy="211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34E0D0B-97B4-7B47-8F6A-9F4CDB3BF249}"/>
                  </a:ext>
                </a:extLst>
              </p14:cNvPr>
              <p14:cNvContentPartPr/>
              <p14:nvPr/>
            </p14:nvContentPartPr>
            <p14:xfrm>
              <a:off x="6372174" y="2374079"/>
              <a:ext cx="33326" cy="76591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34E0D0B-97B4-7B47-8F6A-9F4CDB3BF24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57124" y="2358617"/>
                <a:ext cx="63427" cy="107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24AA2D2-AB9E-0743-A775-3BCAA450125A}"/>
                  </a:ext>
                </a:extLst>
              </p14:cNvPr>
              <p14:cNvContentPartPr/>
              <p14:nvPr/>
            </p14:nvContentPartPr>
            <p14:xfrm>
              <a:off x="6459873" y="2407405"/>
              <a:ext cx="2046" cy="32449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24AA2D2-AB9E-0743-A775-3BCAA45012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45551" y="2392262"/>
                <a:ext cx="30690" cy="63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E92B0F28-3877-4348-B4D0-B55D3469E81D}"/>
                  </a:ext>
                </a:extLst>
              </p14:cNvPr>
              <p14:cNvContentPartPr/>
              <p14:nvPr/>
            </p14:nvContentPartPr>
            <p14:xfrm>
              <a:off x="6468058" y="2383726"/>
              <a:ext cx="25433" cy="16078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E92B0F28-3877-4348-B4D0-B55D3469E81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452655" y="2368363"/>
                <a:ext cx="55523" cy="46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54B9C20-5177-FB4E-A4A9-B99C13677B84}"/>
                  </a:ext>
                </a:extLst>
              </p14:cNvPr>
              <p14:cNvContentPartPr/>
              <p14:nvPr/>
            </p14:nvContentPartPr>
            <p14:xfrm>
              <a:off x="6553418" y="2273810"/>
              <a:ext cx="10232" cy="155227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54B9C20-5177-FB4E-A4A9-B99C13677B8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38599" y="2258683"/>
                <a:ext cx="40222" cy="1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28BF7791-295B-A046-A172-3ADF736DA645}"/>
                  </a:ext>
                </a:extLst>
              </p14:cNvPr>
              <p14:cNvContentPartPr/>
              <p14:nvPr/>
            </p14:nvContentPartPr>
            <p14:xfrm>
              <a:off x="6516000" y="2309182"/>
              <a:ext cx="50281" cy="13155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28BF7791-295B-A046-A172-3ADF736DA64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00557" y="2294249"/>
                <a:ext cx="80809" cy="43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6F37876-B243-4946-A360-211F28D50680}"/>
                  </a:ext>
                </a:extLst>
              </p14:cNvPr>
              <p14:cNvContentPartPr/>
              <p14:nvPr/>
            </p14:nvContentPartPr>
            <p14:xfrm>
              <a:off x="6605453" y="2376418"/>
              <a:ext cx="6431" cy="62559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6F37876-B243-4946-A360-211F28D5068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590090" y="2361318"/>
                <a:ext cx="36800" cy="93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D8C09A77-A946-B34B-AFCB-5F887AE47ECE}"/>
                  </a:ext>
                </a:extLst>
              </p14:cNvPr>
              <p14:cNvContentPartPr/>
              <p14:nvPr/>
            </p14:nvContentPartPr>
            <p14:xfrm>
              <a:off x="6668012" y="2278779"/>
              <a:ext cx="4385" cy="139442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D8C09A77-A946-B34B-AFCB-5F887AE47EC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653508" y="2263646"/>
                <a:ext cx="32719" cy="170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91034858-45D3-584F-8B98-DEE7D2CB7EFD}"/>
                  </a:ext>
                </a:extLst>
              </p14:cNvPr>
              <p14:cNvContentPartPr/>
              <p14:nvPr/>
            </p14:nvContentPartPr>
            <p14:xfrm>
              <a:off x="6639948" y="2289595"/>
              <a:ext cx="66359" cy="21925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91034858-45D3-584F-8B98-DEE7D2CB7EF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24801" y="2274499"/>
                <a:ext cx="97014" cy="52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B2D8DD7E-EC85-6C41-A295-B505CAD8D0F4}"/>
                  </a:ext>
                </a:extLst>
              </p14:cNvPr>
              <p14:cNvContentPartPr/>
              <p14:nvPr/>
            </p14:nvContentPartPr>
            <p14:xfrm>
              <a:off x="6705138" y="2382264"/>
              <a:ext cx="9355" cy="62851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B2D8DD7E-EC85-6C41-A295-B505CAD8D0F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689666" y="2367180"/>
                <a:ext cx="39939" cy="93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32E5B7F-263E-EE49-87F9-0CEDBF6AB694}"/>
                  </a:ext>
                </a:extLst>
              </p14:cNvPr>
              <p14:cNvContentPartPr/>
              <p14:nvPr/>
            </p14:nvContentPartPr>
            <p14:xfrm>
              <a:off x="6745479" y="2374956"/>
              <a:ext cx="61389" cy="79514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32E5B7F-263E-EE49-87F9-0CEDBF6AB69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30042" y="2359485"/>
                <a:ext cx="91904" cy="110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E43137D7-8DC9-224D-876C-7FBCE777F0C4}"/>
                  </a:ext>
                </a:extLst>
              </p14:cNvPr>
              <p14:cNvContentPartPr/>
              <p14:nvPr/>
            </p14:nvContentPartPr>
            <p14:xfrm>
              <a:off x="6823239" y="2370279"/>
              <a:ext cx="47942" cy="65774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E43137D7-8DC9-224D-876C-7FBCE777F0C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08099" y="2355183"/>
                <a:ext cx="78582" cy="95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7FEC56F5-59BB-2E40-A7AB-5C8543C00AF9}"/>
                  </a:ext>
                </a:extLst>
              </p14:cNvPr>
              <p14:cNvContentPartPr/>
              <p14:nvPr/>
            </p14:nvContentPartPr>
            <p14:xfrm>
              <a:off x="6963850" y="2291057"/>
              <a:ext cx="73375" cy="216909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7FEC56F5-59BB-2E40-A7AB-5C8543C00AF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948743" y="2275924"/>
                <a:ext cx="103948" cy="2475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017878EE-9000-CD4D-BC75-12FE0DEBA928}"/>
                  </a:ext>
                </a:extLst>
              </p14:cNvPr>
              <p14:cNvContentPartPr/>
              <p14:nvPr/>
            </p14:nvContentPartPr>
            <p14:xfrm>
              <a:off x="6971159" y="2387526"/>
              <a:ext cx="80391" cy="14909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017878EE-9000-CD4D-BC75-12FE0DEBA92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955727" y="2372262"/>
                <a:ext cx="110538" cy="44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9F9A916-69B6-5A4E-8076-A34191B40DBD}"/>
                  </a:ext>
                </a:extLst>
              </p14:cNvPr>
              <p14:cNvContentPartPr/>
              <p14:nvPr/>
            </p14:nvContentPartPr>
            <p14:xfrm>
              <a:off x="7069382" y="2310936"/>
              <a:ext cx="63436" cy="191184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9F9A916-69B6-5A4E-8076-A34191B40DB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054329" y="2295814"/>
                <a:ext cx="93541" cy="221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D753EA53-DC08-F448-97B4-E3FAA2279029}"/>
                  </a:ext>
                </a:extLst>
              </p14:cNvPr>
              <p14:cNvContentPartPr/>
              <p14:nvPr/>
            </p14:nvContentPartPr>
            <p14:xfrm>
              <a:off x="7140710" y="2325260"/>
              <a:ext cx="37126" cy="127164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D753EA53-DC08-F448-97B4-E3FAA227902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125211" y="2309814"/>
                <a:ext cx="67764" cy="157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762F11E-8E87-0649-A346-C270030AFB25}"/>
                  </a:ext>
                </a:extLst>
              </p14:cNvPr>
              <p14:cNvContentPartPr/>
              <p14:nvPr/>
            </p14:nvContentPartPr>
            <p14:xfrm>
              <a:off x="7141003" y="2464994"/>
              <a:ext cx="30695" cy="6431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762F11E-8E87-0649-A346-C270030AFB2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126012" y="2449988"/>
                <a:ext cx="60676" cy="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EF7C5EF-EAA6-D54E-8781-2A9033E93770}"/>
                  </a:ext>
                </a:extLst>
              </p14:cNvPr>
              <p14:cNvContentPartPr/>
              <p14:nvPr/>
            </p14:nvContentPartPr>
            <p14:xfrm>
              <a:off x="6259042" y="3118937"/>
              <a:ext cx="102608" cy="232987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EF7C5EF-EAA6-D54E-8781-2A9033E9377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243561" y="3103453"/>
                <a:ext cx="133210" cy="263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762F8528-57FD-3F43-9768-CC308C077431}"/>
                  </a:ext>
                </a:extLst>
              </p14:cNvPr>
              <p14:cNvContentPartPr/>
              <p14:nvPr/>
            </p14:nvContentPartPr>
            <p14:xfrm>
              <a:off x="6379482" y="3230899"/>
              <a:ext cx="11693" cy="74252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762F8528-57FD-3F43-9768-CC308C07743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363770" y="3215400"/>
                <a:ext cx="42753" cy="104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0B6E3CD2-B6CA-0049-81AF-FBEBA00216AB}"/>
                  </a:ext>
                </a:extLst>
              </p14:cNvPr>
              <p14:cNvContentPartPr/>
              <p14:nvPr/>
            </p14:nvContentPartPr>
            <p14:xfrm>
              <a:off x="6386498" y="3230022"/>
              <a:ext cx="58466" cy="8185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0B6E3CD2-B6CA-0049-81AF-FBEBA00216A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371340" y="3215075"/>
                <a:ext cx="89143" cy="38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0A40F68B-EFD8-AD47-AD20-8B47544AFCDB}"/>
                  </a:ext>
                </a:extLst>
              </p14:cNvPr>
              <p14:cNvContentPartPr/>
              <p14:nvPr/>
            </p14:nvContentPartPr>
            <p14:xfrm>
              <a:off x="6474197" y="3225930"/>
              <a:ext cx="45019" cy="76591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0A40F68B-EFD8-AD47-AD20-8B47544AFCD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459071" y="3210468"/>
                <a:ext cx="75632" cy="106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D84D38D-DACC-F242-9D98-F64494A40685}"/>
                  </a:ext>
                </a:extLst>
              </p14:cNvPr>
              <p14:cNvContentPartPr/>
              <p14:nvPr/>
            </p14:nvContentPartPr>
            <p14:xfrm>
              <a:off x="6588498" y="3139400"/>
              <a:ext cx="19878" cy="161951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D84D38D-DACC-F242-9D98-F64494A4068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573318" y="3124285"/>
                <a:ext cx="50599" cy="192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926934D-1F80-144A-BC7A-76E90B9ECD3C}"/>
                  </a:ext>
                </a:extLst>
              </p14:cNvPr>
              <p14:cNvContentPartPr/>
              <p14:nvPr/>
            </p14:nvContentPartPr>
            <p14:xfrm>
              <a:off x="6602822" y="3166294"/>
              <a:ext cx="68405" cy="110209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926934D-1F80-144A-BC7A-76E90B9ECD3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587341" y="3150858"/>
                <a:ext cx="99007" cy="140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842C310-1CA3-0148-9BD2-D944B90AB58A}"/>
                  </a:ext>
                </a:extLst>
              </p14:cNvPr>
              <p14:cNvContentPartPr/>
              <p14:nvPr/>
            </p14:nvContentPartPr>
            <p14:xfrm>
              <a:off x="6691691" y="3197574"/>
              <a:ext cx="141488" cy="124825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842C310-1CA3-0148-9BD2-D944B90AB58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676570" y="3182106"/>
                <a:ext cx="172090" cy="155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70F852EC-D647-1F45-AA91-E58CB4E65D4A}"/>
                  </a:ext>
                </a:extLst>
              </p14:cNvPr>
              <p14:cNvContentPartPr/>
              <p14:nvPr/>
            </p14:nvContentPartPr>
            <p14:xfrm>
              <a:off x="6953911" y="3101397"/>
              <a:ext cx="90038" cy="175691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70F852EC-D647-1F45-AA91-E58CB4E65D4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938785" y="3086276"/>
                <a:ext cx="120651" cy="206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283EB147-7DA0-E146-A895-39A8E6D55B4A}"/>
                  </a:ext>
                </a:extLst>
              </p14:cNvPr>
              <p14:cNvContentPartPr/>
              <p14:nvPr/>
            </p14:nvContentPartPr>
            <p14:xfrm>
              <a:off x="7007115" y="3283811"/>
              <a:ext cx="69575" cy="7893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283EB147-7DA0-E146-A895-39A8E6D55B4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91694" y="3268743"/>
                <a:ext cx="99700" cy="38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5127ACDF-E417-184C-B232-9A0A56FBF5A7}"/>
                  </a:ext>
                </a:extLst>
              </p14:cNvPr>
              <p14:cNvContentPartPr/>
              <p14:nvPr/>
            </p14:nvContentPartPr>
            <p14:xfrm>
              <a:off x="6255826" y="3615314"/>
              <a:ext cx="74544" cy="175691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5127ACDF-E417-184C-B232-9A0A56FBF5A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240341" y="3600193"/>
                <a:ext cx="105154" cy="206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29166DA-6DFB-434C-A50B-FBB301053D7F}"/>
                  </a:ext>
                </a:extLst>
              </p14:cNvPr>
              <p14:cNvContentPartPr/>
              <p14:nvPr/>
            </p14:nvContentPartPr>
            <p14:xfrm>
              <a:off x="6343525" y="3638408"/>
              <a:ext cx="69575" cy="79222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29166DA-6DFB-434C-A50B-FBB301053D7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328104" y="3623284"/>
                <a:ext cx="99700" cy="109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9832C052-81FA-9349-A4BF-E70CDBC31AE7}"/>
                  </a:ext>
                </a:extLst>
              </p14:cNvPr>
              <p14:cNvContentPartPr/>
              <p14:nvPr/>
            </p14:nvContentPartPr>
            <p14:xfrm>
              <a:off x="6444087" y="3655656"/>
              <a:ext cx="5847" cy="58758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9832C052-81FA-9349-A4BF-E70CDBC31AE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428739" y="3640155"/>
                <a:ext cx="36909" cy="893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075EB9B8-4A20-7440-A6A7-2A8AF2BC9D5D}"/>
                  </a:ext>
                </a:extLst>
              </p14:cNvPr>
              <p14:cNvContentPartPr/>
              <p14:nvPr/>
            </p14:nvContentPartPr>
            <p14:xfrm>
              <a:off x="6461627" y="3653902"/>
              <a:ext cx="292" cy="292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075EB9B8-4A20-7440-A6A7-2A8AF2BC9D5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449363" y="3641346"/>
                <a:ext cx="25112" cy="25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6792ED98-1E53-424F-8DD7-D0F7C340B610}"/>
                  </a:ext>
                </a:extLst>
              </p14:cNvPr>
              <p14:cNvContentPartPr/>
              <p14:nvPr/>
            </p14:nvContentPartPr>
            <p14:xfrm>
              <a:off x="6529740" y="3551001"/>
              <a:ext cx="14909" cy="1555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6792ED98-1E53-424F-8DD7-D0F7C340B61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514831" y="3535881"/>
                <a:ext cx="44727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D258C239-CF80-D64D-8BAF-77C7DF2C5A22}"/>
                  </a:ext>
                </a:extLst>
              </p14:cNvPr>
              <p14:cNvContentPartPr/>
              <p14:nvPr/>
            </p14:nvContentPartPr>
            <p14:xfrm>
              <a:off x="6503430" y="3598359"/>
              <a:ext cx="78052" cy="16663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D258C239-CF80-D64D-8BAF-77C7DF2C5A2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488323" y="3582783"/>
                <a:ext cx="108266" cy="47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1F46DC76-468A-4B49-9BD3-A881E43B87A8}"/>
                  </a:ext>
                </a:extLst>
              </p14:cNvPr>
              <p14:cNvContentPartPr/>
              <p14:nvPr/>
            </p14:nvContentPartPr>
            <p14:xfrm>
              <a:off x="6595514" y="3635777"/>
              <a:ext cx="7601" cy="38003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1F46DC76-468A-4B49-9BD3-A881E43B87A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579950" y="3620576"/>
                <a:ext cx="38367" cy="68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4DB1278E-71ED-4344-8D9D-88BC84B95538}"/>
                  </a:ext>
                </a:extLst>
              </p14:cNvPr>
              <p14:cNvContentPartPr/>
              <p14:nvPr/>
            </p14:nvContentPartPr>
            <p14:xfrm>
              <a:off x="6579728" y="3668518"/>
              <a:ext cx="13447" cy="16078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4DB1278E-71ED-4344-8D9D-88BC84B9553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564512" y="3653155"/>
                <a:ext cx="43172" cy="46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D48728E-4AD0-2D4A-8D9F-D87CC13A660C}"/>
                  </a:ext>
                </a:extLst>
              </p14:cNvPr>
              <p14:cNvContentPartPr/>
              <p14:nvPr/>
            </p14:nvContentPartPr>
            <p14:xfrm>
              <a:off x="6616269" y="3555386"/>
              <a:ext cx="9939" cy="142657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D48728E-4AD0-2D4A-8D9F-D87CC13A660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601006" y="3539895"/>
                <a:ext cx="39756" cy="1732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03EF5D74-5A45-B54F-AC49-BF64EC502BFF}"/>
                  </a:ext>
                </a:extLst>
              </p14:cNvPr>
              <p14:cNvContentPartPr/>
              <p14:nvPr/>
            </p14:nvContentPartPr>
            <p14:xfrm>
              <a:off x="6598730" y="3589004"/>
              <a:ext cx="61389" cy="18124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03EF5D74-5A45-B54F-AC49-BF64EC502BF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583202" y="3574078"/>
                <a:ext cx="92084" cy="48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DF88A7D-DAE3-B140-9A6E-73303CFE0373}"/>
                  </a:ext>
                </a:extLst>
              </p14:cNvPr>
              <p14:cNvContentPartPr/>
              <p14:nvPr/>
            </p14:nvContentPartPr>
            <p14:xfrm>
              <a:off x="6674151" y="3647470"/>
              <a:ext cx="3508" cy="50865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DF88A7D-DAE3-B140-9A6E-73303CFE037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659417" y="3632319"/>
                <a:ext cx="33326" cy="81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1E4C44E7-E17D-8E44-8EED-18FF8BC3C190}"/>
                  </a:ext>
                </a:extLst>
              </p14:cNvPr>
              <p14:cNvContentPartPr/>
              <p14:nvPr/>
            </p14:nvContentPartPr>
            <p14:xfrm>
              <a:off x="6682628" y="3605959"/>
              <a:ext cx="585" cy="2923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1E4C44E7-E17D-8E44-8EED-18FF8BC3C19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670050" y="3590248"/>
                <a:ext cx="25448" cy="33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617D90FE-ADBA-1D4D-A71F-F2ACF34F0A66}"/>
                  </a:ext>
                </a:extLst>
              </p14:cNvPr>
              <p14:cNvContentPartPr/>
              <p14:nvPr/>
            </p14:nvContentPartPr>
            <p14:xfrm>
              <a:off x="6706307" y="3627884"/>
              <a:ext cx="41511" cy="80391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617D90FE-ADBA-1D4D-A71F-F2ACF34F0A66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691277" y="3612811"/>
                <a:ext cx="71929" cy="110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AAFCCEC5-6E88-9140-8A66-A663B6B288EB}"/>
                  </a:ext>
                </a:extLst>
              </p14:cNvPr>
              <p14:cNvContentPartPr/>
              <p14:nvPr/>
            </p14:nvContentPartPr>
            <p14:xfrm>
              <a:off x="6782313" y="3611806"/>
              <a:ext cx="50281" cy="80099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AAFCCEC5-6E88-9140-8A66-A663B6B288EB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767229" y="3596361"/>
                <a:ext cx="80809" cy="110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E125C41D-75FC-3D44-842E-06D1E19CF282}"/>
                  </a:ext>
                </a:extLst>
              </p14:cNvPr>
              <p14:cNvContentPartPr/>
              <p14:nvPr/>
            </p14:nvContentPartPr>
            <p14:xfrm>
              <a:off x="6871766" y="3542816"/>
              <a:ext cx="100562" cy="22831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E125C41D-75FC-3D44-842E-06D1E19CF282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6856267" y="3527331"/>
                <a:ext cx="131199" cy="258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304FD8A5-4C88-FE48-9FB0-026B5F491CBA}"/>
                  </a:ext>
                </a:extLst>
              </p14:cNvPr>
              <p14:cNvContentPartPr/>
              <p14:nvPr/>
            </p14:nvContentPartPr>
            <p14:xfrm>
              <a:off x="6902169" y="3638408"/>
              <a:ext cx="82145" cy="24848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304FD8A5-4C88-FE48-9FB0-026B5F491CBA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6887037" y="3623283"/>
                <a:ext cx="112769" cy="55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E02F9027-2F5D-8440-8DF1-1BBCD73B93E5}"/>
                  </a:ext>
                </a:extLst>
              </p14:cNvPr>
              <p14:cNvContentPartPr/>
              <p14:nvPr/>
            </p14:nvContentPartPr>
            <p14:xfrm>
              <a:off x="6995130" y="3575849"/>
              <a:ext cx="66359" cy="187676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E02F9027-2F5D-8440-8DF1-1BBCD73B93E5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6979983" y="3560389"/>
                <a:ext cx="97014" cy="217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88EDD47D-CA0C-484F-B060-08038478462D}"/>
                  </a:ext>
                </a:extLst>
              </p14:cNvPr>
              <p14:cNvContentPartPr/>
              <p14:nvPr/>
            </p14:nvContentPartPr>
            <p14:xfrm>
              <a:off x="7088675" y="3617068"/>
              <a:ext cx="53204" cy="159905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88EDD47D-CA0C-484F-B060-08038478462D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073577" y="3601942"/>
                <a:ext cx="83760" cy="190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5F60CF92-1C11-214D-A8EA-582A957770A2}"/>
                  </a:ext>
                </a:extLst>
              </p14:cNvPr>
              <p14:cNvContentPartPr/>
              <p14:nvPr/>
            </p14:nvContentPartPr>
            <p14:xfrm>
              <a:off x="6194437" y="4429162"/>
              <a:ext cx="110501" cy="194107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5F60CF92-1C11-214D-A8EA-582A957770A2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179320" y="4414037"/>
                <a:ext cx="141096" cy="224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E57B0B15-0178-D646-AA6F-2362159554F6}"/>
                  </a:ext>
                </a:extLst>
              </p14:cNvPr>
              <p14:cNvContentPartPr/>
              <p14:nvPr/>
            </p14:nvContentPartPr>
            <p14:xfrm>
              <a:off x="6331832" y="4570942"/>
              <a:ext cx="2923" cy="62559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E57B0B15-0178-D646-AA6F-2362159554F6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316486" y="4555482"/>
                <a:ext cx="33980" cy="93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9C31B63-3EE4-9448-8358-8067B97470CC}"/>
                  </a:ext>
                </a:extLst>
              </p14:cNvPr>
              <p14:cNvContentPartPr/>
              <p14:nvPr/>
            </p14:nvContentPartPr>
            <p14:xfrm>
              <a:off x="6334755" y="4520661"/>
              <a:ext cx="61682" cy="175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9C31B63-3EE4-9448-8358-8067B97470CC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319605" y="4505627"/>
                <a:ext cx="92343" cy="47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BE1E02C2-72FE-0B45-A8C5-EA68FB0B37F7}"/>
                  </a:ext>
                </a:extLst>
              </p14:cNvPr>
              <p14:cNvContentPartPr/>
              <p14:nvPr/>
            </p14:nvContentPartPr>
            <p14:xfrm>
              <a:off x="6403745" y="4528262"/>
              <a:ext cx="44434" cy="84191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BE1E02C2-72FE-0B45-A8C5-EA68FB0B37F7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6388572" y="4512791"/>
                <a:ext cx="75140" cy="114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5AAA528-E2BC-9845-B17B-5D8E32B3FFEC}"/>
                  </a:ext>
                </a:extLst>
              </p14:cNvPr>
              <p14:cNvContentPartPr/>
              <p14:nvPr/>
            </p14:nvContentPartPr>
            <p14:xfrm>
              <a:off x="6512492" y="4466873"/>
              <a:ext cx="17540" cy="168675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5AAA528-E2BC-9845-B17B-5D8E32B3FFEC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6497458" y="4451375"/>
                <a:ext cx="47609" cy="199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B6BD730-1A22-4344-8475-B047E5E1AA71}"/>
                  </a:ext>
                </a:extLst>
              </p14:cNvPr>
              <p14:cNvContentPartPr/>
              <p14:nvPr/>
            </p14:nvContentPartPr>
            <p14:xfrm>
              <a:off x="6513077" y="4468042"/>
              <a:ext cx="103777" cy="153181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B6BD730-1A22-4344-8475-B047E5E1AA71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497636" y="4452940"/>
                <a:ext cx="133941" cy="183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34C5F404-F926-B24E-9938-F79E56F4D6D8}"/>
                  </a:ext>
                </a:extLst>
              </p14:cNvPr>
              <p14:cNvContentPartPr/>
              <p14:nvPr/>
            </p14:nvContentPartPr>
            <p14:xfrm>
              <a:off x="6647841" y="4526216"/>
              <a:ext cx="92669" cy="99685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34C5F404-F926-B24E-9938-F79E56F4D6D8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632697" y="4510741"/>
                <a:ext cx="123318" cy="130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D7CCD7C-661F-E847-A8C2-8F7A2285A8C9}"/>
                  </a:ext>
                </a:extLst>
              </p14:cNvPr>
              <p14:cNvContentPartPr/>
              <p14:nvPr/>
            </p14:nvContentPartPr>
            <p14:xfrm>
              <a:off x="6744018" y="4533232"/>
              <a:ext cx="43557" cy="32449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D7CCD7C-661F-E847-A8C2-8F7A2285A8C9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728666" y="4518089"/>
                <a:ext cx="73547" cy="63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F7242D1F-2F0D-314A-A4D7-6EDDE80ED0BC}"/>
                  </a:ext>
                </a:extLst>
              </p14:cNvPr>
              <p14:cNvContentPartPr/>
              <p14:nvPr/>
            </p14:nvContentPartPr>
            <p14:xfrm>
              <a:off x="6944849" y="4445240"/>
              <a:ext cx="77468" cy="22334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F7242D1F-2F0D-314A-A4D7-6EDDE80ED0BC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6929427" y="4429750"/>
                <a:ext cx="107594" cy="253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5AD0335-7BD0-C643-BA84-D294000FC01A}"/>
                  </a:ext>
                </a:extLst>
              </p14:cNvPr>
              <p14:cNvContentPartPr/>
              <p14:nvPr/>
            </p14:nvContentPartPr>
            <p14:xfrm>
              <a:off x="6215777" y="4973774"/>
              <a:ext cx="76883" cy="182707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5AD0335-7BD0-C643-BA84-D294000FC01A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200688" y="4958668"/>
                <a:ext cx="107421" cy="212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CE3BFC65-7052-914C-8BF0-A08C262A126F}"/>
                  </a:ext>
                </a:extLst>
              </p14:cNvPr>
              <p14:cNvContentPartPr/>
              <p14:nvPr/>
            </p14:nvContentPartPr>
            <p14:xfrm>
              <a:off x="6302599" y="4997452"/>
              <a:ext cx="93546" cy="80099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CE3BFC65-7052-914C-8BF0-A08C262A126F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287488" y="4982366"/>
                <a:ext cx="123769" cy="110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CABE06D-31BC-DC4F-A33B-33AA2B395CDA}"/>
                  </a:ext>
                </a:extLst>
              </p14:cNvPr>
              <p14:cNvContentPartPr/>
              <p14:nvPr/>
            </p14:nvContentPartPr>
            <p14:xfrm>
              <a:off x="6426255" y="4981374"/>
              <a:ext cx="39465" cy="72206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CABE06D-31BC-DC4F-A33B-33AA2B395CDA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410828" y="4965850"/>
                <a:ext cx="69961" cy="102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24E955B1-3393-6F4E-B9F1-19C5457A2B96}"/>
                  </a:ext>
                </a:extLst>
              </p14:cNvPr>
              <p14:cNvContentPartPr/>
              <p14:nvPr/>
            </p14:nvContentPartPr>
            <p14:xfrm>
              <a:off x="6494952" y="4877597"/>
              <a:ext cx="26310" cy="198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24E955B1-3393-6F4E-B9F1-19C5457A2B96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479815" y="4862489"/>
                <a:ext cx="56945" cy="228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E6362C2-C432-9042-8D94-DEB1C3C088F5}"/>
                  </a:ext>
                </a:extLst>
              </p14:cNvPr>
              <p14:cNvContentPartPr/>
              <p14:nvPr/>
            </p14:nvContentPartPr>
            <p14:xfrm>
              <a:off x="6458703" y="4957988"/>
              <a:ext cx="76298" cy="14909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E6362C2-C432-9042-8D94-DEB1C3C088F5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443587" y="4942724"/>
                <a:ext cx="106889" cy="44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1142436-B271-7F41-9C62-40150883E9CD}"/>
                  </a:ext>
                </a:extLst>
              </p14:cNvPr>
              <p14:cNvContentPartPr/>
              <p14:nvPr/>
            </p14:nvContentPartPr>
            <p14:xfrm>
              <a:off x="6559850" y="5000960"/>
              <a:ext cx="13155" cy="64313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1142436-B271-7F41-9C62-40150883E9CD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6544502" y="4985424"/>
                <a:ext cx="44215" cy="95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7D1C0A32-0970-0D47-8997-BA2ADEC20831}"/>
                  </a:ext>
                </a:extLst>
              </p14:cNvPr>
              <p14:cNvContentPartPr/>
              <p14:nvPr/>
            </p14:nvContentPartPr>
            <p14:xfrm>
              <a:off x="6563650" y="4944248"/>
              <a:ext cx="292" cy="292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7D1C0A32-0970-0D47-8997-BA2ADEC2083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551094" y="4931692"/>
                <a:ext cx="25112" cy="25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57FCE80E-06AB-0B45-A67F-A52D77AE5D1A}"/>
                  </a:ext>
                </a:extLst>
              </p14:cNvPr>
              <p14:cNvContentPartPr/>
              <p14:nvPr/>
            </p14:nvContentPartPr>
            <p14:xfrm>
              <a:off x="6615392" y="4866781"/>
              <a:ext cx="9062" cy="169844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57FCE80E-06AB-0B45-A67F-A52D77AE5D1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599805" y="4851668"/>
                <a:ext cx="39873" cy="200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540516B8-E85F-F24C-94F0-D99D461EC1F2}"/>
                  </a:ext>
                </a:extLst>
              </p14:cNvPr>
              <p14:cNvContentPartPr/>
              <p14:nvPr/>
            </p14:nvContentPartPr>
            <p14:xfrm>
              <a:off x="6582359" y="4940448"/>
              <a:ext cx="60512" cy="14032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540516B8-E85F-F24C-94F0-D99D461EC1F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566871" y="4924977"/>
                <a:ext cx="91128" cy="44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27E34AD3-D756-7244-BB59-D34DBEA36566}"/>
                  </a:ext>
                </a:extLst>
              </p14:cNvPr>
              <p14:cNvContentPartPr/>
              <p14:nvPr/>
            </p14:nvContentPartPr>
            <p14:xfrm>
              <a:off x="6689352" y="4992483"/>
              <a:ext cx="6431" cy="78052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27E34AD3-D756-7244-BB59-D34DBEA3656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673989" y="4977376"/>
                <a:ext cx="36800" cy="108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CD7C815C-DE8D-2D4E-9EAD-3A5974A5AAF6}"/>
                  </a:ext>
                </a:extLst>
              </p14:cNvPr>
              <p14:cNvContentPartPr/>
              <p14:nvPr/>
            </p14:nvContentPartPr>
            <p14:xfrm>
              <a:off x="6693445" y="4882859"/>
              <a:ext cx="7016" cy="11986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CD7C815C-DE8D-2D4E-9EAD-3A5974A5AAF6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678361" y="4868053"/>
                <a:ext cx="36483" cy="41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AAF5A079-D2F5-B349-B7BE-D4087CA9024A}"/>
                  </a:ext>
                </a:extLst>
              </p14:cNvPr>
              <p14:cNvContentPartPr/>
              <p14:nvPr/>
            </p14:nvContentPartPr>
            <p14:xfrm>
              <a:off x="6731448" y="4959157"/>
              <a:ext cx="39172" cy="103485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AAF5A079-D2F5-B349-B7BE-D4087CA9024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715995" y="4944065"/>
                <a:ext cx="69719" cy="133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3D2E0EBE-DE5D-5943-B7A1-C7F4048D19E2}"/>
                  </a:ext>
                </a:extLst>
              </p14:cNvPr>
              <p14:cNvContentPartPr/>
              <p14:nvPr/>
            </p14:nvContentPartPr>
            <p14:xfrm>
              <a:off x="6789037" y="4954480"/>
              <a:ext cx="45019" cy="81853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3D2E0EBE-DE5D-5943-B7A1-C7F4048D19E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773550" y="4939335"/>
                <a:ext cx="75632" cy="112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40DB437C-48F8-2C46-AD59-808CA4F5B32F}"/>
                  </a:ext>
                </a:extLst>
              </p14:cNvPr>
              <p14:cNvContentPartPr/>
              <p14:nvPr/>
            </p14:nvContentPartPr>
            <p14:xfrm>
              <a:off x="6908892" y="4882859"/>
              <a:ext cx="78637" cy="219833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40DB437C-48F8-2C46-AD59-808CA4F5B32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893452" y="4867388"/>
                <a:ext cx="109158" cy="250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E74D6E32-0940-1B48-BF51-AB221B78C625}"/>
                  </a:ext>
                </a:extLst>
              </p14:cNvPr>
              <p14:cNvContentPartPr/>
              <p14:nvPr/>
            </p14:nvContentPartPr>
            <p14:xfrm>
              <a:off x="6929355" y="4989560"/>
              <a:ext cx="70159" cy="28648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E74D6E32-0940-1B48-BF51-AB221B78C62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913884" y="4974520"/>
                <a:ext cx="100381" cy="59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6704B480-8D7F-3841-A166-3C5078192AC3}"/>
                  </a:ext>
                </a:extLst>
              </p14:cNvPr>
              <p14:cNvContentPartPr/>
              <p14:nvPr/>
            </p14:nvContentPartPr>
            <p14:xfrm>
              <a:off x="7015301" y="4923200"/>
              <a:ext cx="77175" cy="218371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6704B480-8D7F-3841-A166-3C5078192AC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000155" y="4908065"/>
                <a:ext cx="107829" cy="249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2AAAC7F9-322D-4B4D-940E-E199E94B079C}"/>
                  </a:ext>
                </a:extLst>
              </p14:cNvPr>
              <p14:cNvContentPartPr/>
              <p14:nvPr/>
            </p14:nvContentPartPr>
            <p14:xfrm>
              <a:off x="7108846" y="4965296"/>
              <a:ext cx="51158" cy="158151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2AAAC7F9-322D-4B4D-940E-E199E94B079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093715" y="4950165"/>
                <a:ext cx="81781" cy="188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518DB945-0E06-774E-A73C-99E712CCB08C}"/>
                  </a:ext>
                </a:extLst>
              </p14:cNvPr>
              <p14:cNvContentPartPr/>
              <p14:nvPr/>
            </p14:nvContentPartPr>
            <p14:xfrm>
              <a:off x="5837793" y="1781233"/>
              <a:ext cx="1548182" cy="3794449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518DB945-0E06-774E-A73C-99E712CCB08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817275" y="1760713"/>
                <a:ext cx="1588857" cy="38354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0E31746-E0C6-5A4C-A575-3EDCA3311AAC}"/>
                  </a:ext>
                </a:extLst>
              </p14:cNvPr>
              <p14:cNvContentPartPr/>
              <p14:nvPr/>
            </p14:nvContentPartPr>
            <p14:xfrm>
              <a:off x="8340800" y="2346481"/>
              <a:ext cx="239400" cy="2322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0E31746-E0C6-5A4C-A575-3EDCA3311AAC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325320" y="2331361"/>
                <a:ext cx="2700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FBBE6A71-57D4-1240-AAB7-B12168A25C08}"/>
                  </a:ext>
                </a:extLst>
              </p14:cNvPr>
              <p14:cNvContentPartPr/>
              <p14:nvPr/>
            </p14:nvContentPartPr>
            <p14:xfrm>
              <a:off x="8487320" y="2460601"/>
              <a:ext cx="38520" cy="774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FBBE6A71-57D4-1240-AAB7-B12168A25C08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471840" y="2445481"/>
                <a:ext cx="687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27F9A784-15A1-F047-B736-24770C88247E}"/>
                  </a:ext>
                </a:extLst>
              </p14:cNvPr>
              <p14:cNvContentPartPr/>
              <p14:nvPr/>
            </p14:nvContentPartPr>
            <p14:xfrm>
              <a:off x="8585960" y="2458081"/>
              <a:ext cx="66600" cy="975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27F9A784-15A1-F047-B736-24770C88247E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570480" y="2442961"/>
                <a:ext cx="972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0ABBAEDF-75AF-9C49-9D66-ACBF4630C2D2}"/>
                  </a:ext>
                </a:extLst>
              </p14:cNvPr>
              <p14:cNvContentPartPr/>
              <p14:nvPr/>
            </p14:nvContentPartPr>
            <p14:xfrm>
              <a:off x="8696480" y="2458081"/>
              <a:ext cx="32760" cy="1011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0ABBAEDF-75AF-9C49-9D66-ACBF4630C2D2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681000" y="2442961"/>
                <a:ext cx="633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B9383FDD-0BFA-3944-896B-8B39FA264FD3}"/>
                  </a:ext>
                </a:extLst>
              </p14:cNvPr>
              <p14:cNvContentPartPr/>
              <p14:nvPr/>
            </p14:nvContentPartPr>
            <p14:xfrm>
              <a:off x="8763800" y="2478241"/>
              <a:ext cx="36720" cy="6552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B9383FDD-0BFA-3944-896B-8B39FA264FD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748680" y="2462761"/>
                <a:ext cx="6732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C8871399-24DD-EA46-8660-67AEF4719C7B}"/>
                  </a:ext>
                </a:extLst>
              </p14:cNvPr>
              <p14:cNvContentPartPr/>
              <p14:nvPr/>
            </p14:nvContentPartPr>
            <p14:xfrm>
              <a:off x="8859920" y="2473921"/>
              <a:ext cx="79200" cy="7128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C8871399-24DD-EA46-8660-67AEF4719C7B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844800" y="2458801"/>
                <a:ext cx="1094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86C97192-93C0-CA4B-A0C1-290C2802CC37}"/>
                  </a:ext>
                </a:extLst>
              </p14:cNvPr>
              <p14:cNvContentPartPr/>
              <p14:nvPr/>
            </p14:nvContentPartPr>
            <p14:xfrm>
              <a:off x="8989160" y="2472841"/>
              <a:ext cx="88920" cy="8532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86C97192-93C0-CA4B-A0C1-290C2802CC37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973680" y="2457721"/>
                <a:ext cx="11916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48289BBF-7373-E74C-BCE9-9E609CCC293B}"/>
                  </a:ext>
                </a:extLst>
              </p14:cNvPr>
              <p14:cNvContentPartPr/>
              <p14:nvPr/>
            </p14:nvContentPartPr>
            <p14:xfrm>
              <a:off x="9079160" y="2480041"/>
              <a:ext cx="56880" cy="1620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48289BBF-7373-E74C-BCE9-9E609CCC293B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063680" y="2464921"/>
                <a:ext cx="874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6CA6077B-C1F9-4146-A940-4DF990EA54D0}"/>
                  </a:ext>
                </a:extLst>
              </p14:cNvPr>
              <p14:cNvContentPartPr/>
              <p14:nvPr/>
            </p14:nvContentPartPr>
            <p14:xfrm>
              <a:off x="9182480" y="2325961"/>
              <a:ext cx="129960" cy="3999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6CA6077B-C1F9-4146-A940-4DF990EA54D0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167000" y="2310841"/>
                <a:ext cx="16056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3A931DC6-2178-5A4C-A82C-EBA7E679079A}"/>
                  </a:ext>
                </a:extLst>
              </p14:cNvPr>
              <p14:cNvContentPartPr/>
              <p14:nvPr/>
            </p14:nvContentPartPr>
            <p14:xfrm>
              <a:off x="9315680" y="2464921"/>
              <a:ext cx="16920" cy="6012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3A931DC6-2178-5A4C-A82C-EBA7E679079A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300200" y="2449441"/>
                <a:ext cx="471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872A3763-010F-4044-AFF4-7055876E1012}"/>
                  </a:ext>
                </a:extLst>
              </p14:cNvPr>
              <p14:cNvContentPartPr/>
              <p14:nvPr/>
            </p14:nvContentPartPr>
            <p14:xfrm>
              <a:off x="9338720" y="2464921"/>
              <a:ext cx="46800" cy="72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872A3763-010F-4044-AFF4-7055876E1012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323240" y="2449441"/>
                <a:ext cx="770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E49CB68E-886B-F84B-832A-18F20950EFE9}"/>
                  </a:ext>
                </a:extLst>
              </p14:cNvPr>
              <p14:cNvContentPartPr/>
              <p14:nvPr/>
            </p14:nvContentPartPr>
            <p14:xfrm>
              <a:off x="9401720" y="2465641"/>
              <a:ext cx="40680" cy="6156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E49CB68E-886B-F84B-832A-18F20950EFE9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386600" y="2450521"/>
                <a:ext cx="709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D894A844-1644-7641-A423-E1BBE8658887}"/>
                  </a:ext>
                </a:extLst>
              </p14:cNvPr>
              <p14:cNvContentPartPr/>
              <p14:nvPr/>
            </p14:nvContentPartPr>
            <p14:xfrm>
              <a:off x="9473720" y="2443681"/>
              <a:ext cx="43920" cy="9972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D894A844-1644-7641-A423-E1BBE8658887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9458600" y="2428561"/>
                <a:ext cx="745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3E104B5E-F4D0-E045-9A63-93040B06E062}"/>
                  </a:ext>
                </a:extLst>
              </p14:cNvPr>
              <p14:cNvContentPartPr/>
              <p14:nvPr/>
            </p14:nvContentPartPr>
            <p14:xfrm>
              <a:off x="9563360" y="2445841"/>
              <a:ext cx="66600" cy="20196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3E104B5E-F4D0-E045-9A63-93040B06E062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548240" y="2430361"/>
                <a:ext cx="9720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AC710DA3-6705-4C4B-B124-C58A1C194360}"/>
                  </a:ext>
                </a:extLst>
              </p14:cNvPr>
              <p14:cNvContentPartPr/>
              <p14:nvPr/>
            </p14:nvContentPartPr>
            <p14:xfrm>
              <a:off x="8475440" y="2835361"/>
              <a:ext cx="161640" cy="22212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AC710DA3-6705-4C4B-B124-C58A1C194360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8459960" y="2820241"/>
                <a:ext cx="19224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E8C95755-C8D6-F443-B295-DF9C7512416C}"/>
                  </a:ext>
                </a:extLst>
              </p14:cNvPr>
              <p14:cNvContentPartPr/>
              <p14:nvPr/>
            </p14:nvContentPartPr>
            <p14:xfrm>
              <a:off x="8657960" y="2945521"/>
              <a:ext cx="56520" cy="9432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E8C95755-C8D6-F443-B295-DF9C7512416C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8642480" y="2930401"/>
                <a:ext cx="867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E7D764CD-395D-FF44-9E33-4153EA506E03}"/>
                  </a:ext>
                </a:extLst>
              </p14:cNvPr>
              <p14:cNvContentPartPr/>
              <p14:nvPr/>
            </p14:nvContentPartPr>
            <p14:xfrm>
              <a:off x="8764160" y="2938321"/>
              <a:ext cx="45360" cy="10692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E7D764CD-395D-FF44-9E33-4153EA506E03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8749040" y="2923201"/>
                <a:ext cx="7596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C1DB767D-E9B5-334B-9B5C-90096C985DCC}"/>
                  </a:ext>
                </a:extLst>
              </p14:cNvPr>
              <p14:cNvContentPartPr/>
              <p14:nvPr/>
            </p14:nvContentPartPr>
            <p14:xfrm>
              <a:off x="8843000" y="2933281"/>
              <a:ext cx="46080" cy="11952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C1DB767D-E9B5-334B-9B5C-90096C985DCC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8827880" y="2917801"/>
                <a:ext cx="766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B40BF5D3-FBF6-914D-86DB-0847741266F1}"/>
                  </a:ext>
                </a:extLst>
              </p14:cNvPr>
              <p14:cNvContentPartPr/>
              <p14:nvPr/>
            </p14:nvContentPartPr>
            <p14:xfrm>
              <a:off x="8942360" y="2927881"/>
              <a:ext cx="61560" cy="10044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B40BF5D3-FBF6-914D-86DB-0847741266F1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8926880" y="2912761"/>
                <a:ext cx="921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1ED34364-F8DE-5E42-B293-0D1A7D62C657}"/>
                  </a:ext>
                </a:extLst>
              </p14:cNvPr>
              <p14:cNvContentPartPr/>
              <p14:nvPr/>
            </p14:nvContentPartPr>
            <p14:xfrm>
              <a:off x="9037760" y="2920681"/>
              <a:ext cx="250920" cy="11844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1ED34364-F8DE-5E42-B293-0D1A7D62C657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9022640" y="2905561"/>
                <a:ext cx="2811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395A345A-5564-3147-B3D5-E9A42576BC66}"/>
                  </a:ext>
                </a:extLst>
              </p14:cNvPr>
              <p14:cNvContentPartPr/>
              <p14:nvPr/>
            </p14:nvContentPartPr>
            <p14:xfrm>
              <a:off x="9269600" y="2947681"/>
              <a:ext cx="60480" cy="2088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395A345A-5564-3147-B3D5-E9A42576BC66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9254480" y="2932201"/>
                <a:ext cx="910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6BFA0EC2-394D-0A41-A25E-C10CCE87EA37}"/>
                  </a:ext>
                </a:extLst>
              </p14:cNvPr>
              <p14:cNvContentPartPr/>
              <p14:nvPr/>
            </p14:nvContentPartPr>
            <p14:xfrm>
              <a:off x="9412880" y="2907361"/>
              <a:ext cx="62640" cy="14796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6BFA0EC2-394D-0A41-A25E-C10CCE87EA37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9397400" y="2892241"/>
                <a:ext cx="932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A4560CD9-A1D0-A343-B018-6DFD46B22E22}"/>
                  </a:ext>
                </a:extLst>
              </p14:cNvPr>
              <p14:cNvContentPartPr/>
              <p14:nvPr/>
            </p14:nvContentPartPr>
            <p14:xfrm>
              <a:off x="9402080" y="3088081"/>
              <a:ext cx="85320" cy="1224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A4560CD9-A1D0-A343-B018-6DFD46B22E22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9386600" y="3072601"/>
                <a:ext cx="11556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3" name="Group 282">
            <a:extLst>
              <a:ext uri="{FF2B5EF4-FFF2-40B4-BE49-F238E27FC236}">
                <a16:creationId xmlns:a16="http://schemas.microsoft.com/office/drawing/2014/main" id="{4192F543-7EBA-3240-B733-F53226E5424A}"/>
              </a:ext>
            </a:extLst>
          </p:cNvPr>
          <p:cNvGrpSpPr/>
          <p:nvPr/>
        </p:nvGrpSpPr>
        <p:grpSpPr>
          <a:xfrm>
            <a:off x="8169208" y="2527510"/>
            <a:ext cx="1572120" cy="1793880"/>
            <a:chOff x="5880526" y="2584179"/>
            <a:chExt cx="1572120" cy="179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B7F14BF-D659-EC4C-8CA2-A1BE7B6E694A}"/>
                    </a:ext>
                  </a:extLst>
                </p14:cNvPr>
                <p14:cNvContentPartPr/>
                <p14:nvPr/>
              </p14:nvContentPartPr>
              <p14:xfrm>
                <a:off x="6172846" y="3259899"/>
                <a:ext cx="132120" cy="2404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B7F14BF-D659-EC4C-8CA2-A1BE7B6E694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157366" y="3244779"/>
                  <a:ext cx="1623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61B1A8E-A9ED-CE49-B276-ED3372931691}"/>
                    </a:ext>
                  </a:extLst>
                </p14:cNvPr>
                <p14:cNvContentPartPr/>
                <p14:nvPr/>
              </p14:nvContentPartPr>
              <p14:xfrm>
                <a:off x="6316126" y="3404979"/>
                <a:ext cx="57960" cy="856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61B1A8E-A9ED-CE49-B276-ED337293169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301006" y="3389499"/>
                  <a:ext cx="885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0BB9D047-E164-3E47-A3D5-6790686A99BC}"/>
                    </a:ext>
                  </a:extLst>
                </p14:cNvPr>
                <p14:cNvContentPartPr/>
                <p14:nvPr/>
              </p14:nvContentPartPr>
              <p14:xfrm>
                <a:off x="6420166" y="3372939"/>
                <a:ext cx="63000" cy="1195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0BB9D047-E164-3E47-A3D5-6790686A99B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404686" y="3357819"/>
                  <a:ext cx="936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4208351-55D2-F740-A2C6-95FDBD9073F2}"/>
                    </a:ext>
                  </a:extLst>
                </p14:cNvPr>
                <p14:cNvContentPartPr/>
                <p14:nvPr/>
              </p14:nvContentPartPr>
              <p14:xfrm>
                <a:off x="6538966" y="3372219"/>
                <a:ext cx="42480" cy="1238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4208351-55D2-F740-A2C6-95FDBD9073F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523486" y="3356739"/>
                  <a:ext cx="73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84B059E-608F-4643-99F4-5F6B879F6E29}"/>
                    </a:ext>
                  </a:extLst>
                </p14:cNvPr>
                <p14:cNvContentPartPr/>
                <p14:nvPr/>
              </p14:nvContentPartPr>
              <p14:xfrm>
                <a:off x="6605566" y="3417939"/>
                <a:ext cx="64080" cy="532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84B059E-608F-4643-99F4-5F6B879F6E2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590446" y="3402459"/>
                  <a:ext cx="94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7B71522-7752-8F4B-A45D-D00998A19AEB}"/>
                    </a:ext>
                  </a:extLst>
                </p14:cNvPr>
                <p14:cNvContentPartPr/>
                <p14:nvPr/>
              </p14:nvContentPartPr>
              <p14:xfrm>
                <a:off x="6708886" y="3370059"/>
                <a:ext cx="283320" cy="1249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7B71522-7752-8F4B-A45D-D00998A19AE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693766" y="3354939"/>
                  <a:ext cx="313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9CD1205-3CDF-AD48-8034-4E3B5F335F98}"/>
                    </a:ext>
                  </a:extLst>
                </p14:cNvPr>
                <p14:cNvContentPartPr/>
                <p14:nvPr/>
              </p14:nvContentPartPr>
              <p14:xfrm>
                <a:off x="6985726" y="3406059"/>
                <a:ext cx="78480" cy="126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9CD1205-3CDF-AD48-8034-4E3B5F335F9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970606" y="3390579"/>
                  <a:ext cx="1090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B0FBD26-154F-094F-8AC9-9256FB922287}"/>
                    </a:ext>
                  </a:extLst>
                </p14:cNvPr>
                <p14:cNvContentPartPr/>
                <p14:nvPr/>
              </p14:nvContentPartPr>
              <p14:xfrm>
                <a:off x="7151326" y="3307419"/>
                <a:ext cx="85320" cy="2167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B0FBD26-154F-094F-8AC9-9256FB92228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136206" y="3291939"/>
                  <a:ext cx="1159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87E3F29-7899-374B-81F9-19336A29946E}"/>
                    </a:ext>
                  </a:extLst>
                </p14:cNvPr>
                <p14:cNvContentPartPr/>
                <p14:nvPr/>
              </p14:nvContentPartPr>
              <p14:xfrm>
                <a:off x="6165646" y="3656259"/>
                <a:ext cx="107280" cy="2181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87E3F29-7899-374B-81F9-19336A29946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150166" y="3641139"/>
                  <a:ext cx="1378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8999783A-5213-9B49-A6D2-B1182AC56E66}"/>
                    </a:ext>
                  </a:extLst>
                </p14:cNvPr>
                <p14:cNvContentPartPr/>
                <p14:nvPr/>
              </p14:nvContentPartPr>
              <p14:xfrm>
                <a:off x="6301366" y="3763899"/>
                <a:ext cx="61560" cy="1011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8999783A-5213-9B49-A6D2-B1182AC56E6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286246" y="3748779"/>
                  <a:ext cx="918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98A3494-E451-2743-8120-9FC90E7F5F24}"/>
                    </a:ext>
                  </a:extLst>
                </p14:cNvPr>
                <p14:cNvContentPartPr/>
                <p14:nvPr/>
              </p14:nvContentPartPr>
              <p14:xfrm>
                <a:off x="6427006" y="3725379"/>
                <a:ext cx="100440" cy="1526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98A3494-E451-2743-8120-9FC90E7F5F2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411886" y="3709899"/>
                  <a:ext cx="131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6B1EB63-3D6D-3445-9A9D-E33767DC6902}"/>
                    </a:ext>
                  </a:extLst>
                </p14:cNvPr>
                <p14:cNvContentPartPr/>
                <p14:nvPr/>
              </p14:nvContentPartPr>
              <p14:xfrm>
                <a:off x="6554806" y="3749139"/>
                <a:ext cx="58680" cy="1328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6B1EB63-3D6D-3445-9A9D-E33767DC690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539686" y="3733659"/>
                  <a:ext cx="89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981374AF-A5EF-7C4A-B19F-F0955288BB76}"/>
                    </a:ext>
                  </a:extLst>
                </p14:cNvPr>
                <p14:cNvContentPartPr/>
                <p14:nvPr/>
              </p14:nvContentPartPr>
              <p14:xfrm>
                <a:off x="6631486" y="3768579"/>
                <a:ext cx="83160" cy="1105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981374AF-A5EF-7C4A-B19F-F0955288BB7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616006" y="3753099"/>
                  <a:ext cx="1137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CCDEF0B-E730-9347-9DA7-F109C01C0EF9}"/>
                    </a:ext>
                  </a:extLst>
                </p14:cNvPr>
                <p14:cNvContentPartPr/>
                <p14:nvPr/>
              </p14:nvContentPartPr>
              <p14:xfrm>
                <a:off x="6756766" y="3750939"/>
                <a:ext cx="256320" cy="1364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CCDEF0B-E730-9347-9DA7-F109C01C0EF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741646" y="3735819"/>
                  <a:ext cx="286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DF59DE5-84F8-D241-A718-62AE0E64BD31}"/>
                    </a:ext>
                  </a:extLst>
                </p14:cNvPr>
                <p14:cNvContentPartPr/>
                <p14:nvPr/>
              </p14:nvContentPartPr>
              <p14:xfrm>
                <a:off x="6999766" y="3763899"/>
                <a:ext cx="84600" cy="115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DF59DE5-84F8-D241-A718-62AE0E64BD3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984286" y="3748779"/>
                  <a:ext cx="115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1C02865-1F7F-9D4E-A713-495FECE6A143}"/>
                    </a:ext>
                  </a:extLst>
                </p14:cNvPr>
                <p14:cNvContentPartPr/>
                <p14:nvPr/>
              </p14:nvContentPartPr>
              <p14:xfrm>
                <a:off x="7176526" y="3677499"/>
                <a:ext cx="82080" cy="2473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1C02865-1F7F-9D4E-A713-495FECE6A14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161046" y="3662379"/>
                  <a:ext cx="1126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1D42557-D991-AD43-BE3F-076389107820}"/>
                    </a:ext>
                  </a:extLst>
                </p14:cNvPr>
                <p14:cNvContentPartPr/>
                <p14:nvPr/>
              </p14:nvContentPartPr>
              <p14:xfrm>
                <a:off x="5880526" y="2584179"/>
                <a:ext cx="1572120" cy="17938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1D42557-D991-AD43-BE3F-07638910782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865406" y="2569059"/>
                  <a:ext cx="1602720" cy="18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65C31F16-9602-2B4D-ACF8-8E85A99DAD84}"/>
                  </a:ext>
                </a:extLst>
              </p14:cNvPr>
              <p14:cNvContentPartPr/>
              <p14:nvPr/>
            </p14:nvContentPartPr>
            <p14:xfrm>
              <a:off x="8473602" y="3935209"/>
              <a:ext cx="161640" cy="22212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65C31F16-9602-2B4D-ACF8-8E85A99DAD84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8458122" y="3920089"/>
                <a:ext cx="19224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830DB298-18C6-E745-A770-1802350E91F9}"/>
                  </a:ext>
                </a:extLst>
              </p14:cNvPr>
              <p14:cNvContentPartPr/>
              <p14:nvPr/>
            </p14:nvContentPartPr>
            <p14:xfrm>
              <a:off x="8656122" y="4045369"/>
              <a:ext cx="56520" cy="9432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830DB298-18C6-E745-A770-1802350E91F9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8640642" y="4030249"/>
                <a:ext cx="867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4B4E465D-6FD5-5944-A47B-4EBEC095B301}"/>
                  </a:ext>
                </a:extLst>
              </p14:cNvPr>
              <p14:cNvContentPartPr/>
              <p14:nvPr/>
            </p14:nvContentPartPr>
            <p14:xfrm>
              <a:off x="8762322" y="4038169"/>
              <a:ext cx="45360" cy="10692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4B4E465D-6FD5-5944-A47B-4EBEC095B301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8747202" y="4023049"/>
                <a:ext cx="7596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65619044-E2A2-3740-8383-92E222F29CC4}"/>
                  </a:ext>
                </a:extLst>
              </p14:cNvPr>
              <p14:cNvContentPartPr/>
              <p14:nvPr/>
            </p14:nvContentPartPr>
            <p14:xfrm>
              <a:off x="8841162" y="4033129"/>
              <a:ext cx="46080" cy="11952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65619044-E2A2-3740-8383-92E222F29CC4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8826042" y="4017649"/>
                <a:ext cx="766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8EB0D911-E242-EE4D-B9DA-97F067696213}"/>
                  </a:ext>
                </a:extLst>
              </p14:cNvPr>
              <p14:cNvContentPartPr/>
              <p14:nvPr/>
            </p14:nvContentPartPr>
            <p14:xfrm>
              <a:off x="8940522" y="4027729"/>
              <a:ext cx="61560" cy="10044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8EB0D911-E242-EE4D-B9DA-97F067696213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8925042" y="4012609"/>
                <a:ext cx="921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AA3CEF9C-76F2-9543-B958-F0091512DD38}"/>
                  </a:ext>
                </a:extLst>
              </p14:cNvPr>
              <p14:cNvContentPartPr/>
              <p14:nvPr/>
            </p14:nvContentPartPr>
            <p14:xfrm>
              <a:off x="9035922" y="4020529"/>
              <a:ext cx="250920" cy="11844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AA3CEF9C-76F2-9543-B958-F0091512DD38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9020802" y="4005409"/>
                <a:ext cx="2811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DF81945F-7B58-2B48-B91C-65EAE00A301D}"/>
                  </a:ext>
                </a:extLst>
              </p14:cNvPr>
              <p14:cNvContentPartPr/>
              <p14:nvPr/>
            </p14:nvContentPartPr>
            <p14:xfrm>
              <a:off x="9267762" y="4047529"/>
              <a:ext cx="60480" cy="2088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DF81945F-7B58-2B48-B91C-65EAE00A301D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9252642" y="4032049"/>
                <a:ext cx="91080" cy="5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6" name="Group 315">
            <a:extLst>
              <a:ext uri="{FF2B5EF4-FFF2-40B4-BE49-F238E27FC236}">
                <a16:creationId xmlns:a16="http://schemas.microsoft.com/office/drawing/2014/main" id="{D15AFADE-3381-6746-803D-A72C5943F657}"/>
              </a:ext>
            </a:extLst>
          </p:cNvPr>
          <p:cNvGrpSpPr/>
          <p:nvPr/>
        </p:nvGrpSpPr>
        <p:grpSpPr>
          <a:xfrm>
            <a:off x="9400235" y="4065166"/>
            <a:ext cx="100080" cy="142200"/>
            <a:chOff x="7111553" y="4121835"/>
            <a:chExt cx="100080" cy="1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FAE22DB-F8C5-474A-A048-2EB8A81B501B}"/>
                    </a:ext>
                  </a:extLst>
                </p14:cNvPr>
                <p14:cNvContentPartPr/>
                <p14:nvPr/>
              </p14:nvContentPartPr>
              <p14:xfrm>
                <a:off x="7111553" y="4121835"/>
                <a:ext cx="100080" cy="97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FAE22DB-F8C5-474A-A048-2EB8A81B501B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102553" y="4112835"/>
                  <a:ext cx="117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9282045-C2E5-2F42-AE2C-ABE0732A10DD}"/>
                    </a:ext>
                  </a:extLst>
                </p14:cNvPr>
                <p14:cNvContentPartPr/>
                <p14:nvPr/>
              </p14:nvContentPartPr>
              <p14:xfrm>
                <a:off x="7205153" y="4206075"/>
                <a:ext cx="6120" cy="57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9282045-C2E5-2F42-AE2C-ABE0732A10DD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196513" y="4197075"/>
                  <a:ext cx="23760" cy="7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268CD92D-A9C2-7843-A456-FBE85057291B}"/>
                  </a:ext>
                </a:extLst>
              </p14:cNvPr>
              <p14:cNvContentPartPr/>
              <p14:nvPr/>
            </p14:nvContentPartPr>
            <p14:xfrm>
              <a:off x="3159546" y="2349739"/>
              <a:ext cx="239400" cy="23220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268CD92D-A9C2-7843-A456-FBE85057291B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3144066" y="2334619"/>
                <a:ext cx="2700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3E587731-8D98-2B4A-9462-C448DA8D0FD2}"/>
                  </a:ext>
                </a:extLst>
              </p14:cNvPr>
              <p14:cNvContentPartPr/>
              <p14:nvPr/>
            </p14:nvContentPartPr>
            <p14:xfrm>
              <a:off x="3306066" y="2463859"/>
              <a:ext cx="38520" cy="7740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3E587731-8D98-2B4A-9462-C448DA8D0FD2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3290586" y="2448739"/>
                <a:ext cx="687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5C755D38-B913-5D40-8221-ACBB92344EDE}"/>
                  </a:ext>
                </a:extLst>
              </p14:cNvPr>
              <p14:cNvContentPartPr/>
              <p14:nvPr/>
            </p14:nvContentPartPr>
            <p14:xfrm>
              <a:off x="3404706" y="2461339"/>
              <a:ext cx="66600" cy="9756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5C755D38-B913-5D40-8221-ACBB92344EDE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3389226" y="2446219"/>
                <a:ext cx="972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CC7B723A-4DC0-304D-9130-733DA4935A3B}"/>
                  </a:ext>
                </a:extLst>
              </p14:cNvPr>
              <p14:cNvContentPartPr/>
              <p14:nvPr/>
            </p14:nvContentPartPr>
            <p14:xfrm>
              <a:off x="3515226" y="2461339"/>
              <a:ext cx="32760" cy="10116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CC7B723A-4DC0-304D-9130-733DA4935A3B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3499746" y="2446219"/>
                <a:ext cx="633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1901E776-A4ED-C04D-9EBA-4266BB8203A2}"/>
                  </a:ext>
                </a:extLst>
              </p14:cNvPr>
              <p14:cNvContentPartPr/>
              <p14:nvPr/>
            </p14:nvContentPartPr>
            <p14:xfrm>
              <a:off x="3582546" y="2481499"/>
              <a:ext cx="36720" cy="6552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1901E776-A4ED-C04D-9EBA-4266BB8203A2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3567426" y="2466019"/>
                <a:ext cx="6732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894F5188-40E6-4D40-9A65-FC17F23B1DA0}"/>
                  </a:ext>
                </a:extLst>
              </p14:cNvPr>
              <p14:cNvContentPartPr/>
              <p14:nvPr/>
            </p14:nvContentPartPr>
            <p14:xfrm>
              <a:off x="3678666" y="2477179"/>
              <a:ext cx="79200" cy="7128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894F5188-40E6-4D40-9A65-FC17F23B1DA0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3663546" y="2462059"/>
                <a:ext cx="1094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D62982FD-5990-4F4D-A271-D194943A3C2E}"/>
                  </a:ext>
                </a:extLst>
              </p14:cNvPr>
              <p14:cNvContentPartPr/>
              <p14:nvPr/>
            </p14:nvContentPartPr>
            <p14:xfrm>
              <a:off x="3807906" y="2476099"/>
              <a:ext cx="88920" cy="8532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D62982FD-5990-4F4D-A271-D194943A3C2E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3792426" y="2460979"/>
                <a:ext cx="11916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B8C3CDBD-8351-5546-95CD-BFF489042B9C}"/>
                  </a:ext>
                </a:extLst>
              </p14:cNvPr>
              <p14:cNvContentPartPr/>
              <p14:nvPr/>
            </p14:nvContentPartPr>
            <p14:xfrm>
              <a:off x="3897906" y="2483299"/>
              <a:ext cx="56880" cy="1620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B8C3CDBD-8351-5546-95CD-BFF489042B9C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3882426" y="2468179"/>
                <a:ext cx="874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3A318FB5-C1C9-9946-A006-632A48700F36}"/>
                  </a:ext>
                </a:extLst>
              </p14:cNvPr>
              <p14:cNvContentPartPr/>
              <p14:nvPr/>
            </p14:nvContentPartPr>
            <p14:xfrm>
              <a:off x="4001226" y="2329219"/>
              <a:ext cx="129960" cy="39996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3A318FB5-C1C9-9946-A006-632A48700F36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985746" y="2314099"/>
                <a:ext cx="16056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1A7F8964-2510-454D-84A0-43A6BE7008D7}"/>
                  </a:ext>
                </a:extLst>
              </p14:cNvPr>
              <p14:cNvContentPartPr/>
              <p14:nvPr/>
            </p14:nvContentPartPr>
            <p14:xfrm>
              <a:off x="4134426" y="2468179"/>
              <a:ext cx="16920" cy="6012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1A7F8964-2510-454D-84A0-43A6BE7008D7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118946" y="2452699"/>
                <a:ext cx="471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694794E1-CB0B-0542-8509-CC7C45D6072E}"/>
                  </a:ext>
                </a:extLst>
              </p14:cNvPr>
              <p14:cNvContentPartPr/>
              <p14:nvPr/>
            </p14:nvContentPartPr>
            <p14:xfrm>
              <a:off x="4157466" y="2468179"/>
              <a:ext cx="46800" cy="720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694794E1-CB0B-0542-8509-CC7C45D6072E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4141986" y="2452699"/>
                <a:ext cx="770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9B940C39-63A4-0840-B68E-F12D3FE22F5A}"/>
                  </a:ext>
                </a:extLst>
              </p14:cNvPr>
              <p14:cNvContentPartPr/>
              <p14:nvPr/>
            </p14:nvContentPartPr>
            <p14:xfrm>
              <a:off x="4220466" y="2468899"/>
              <a:ext cx="40680" cy="6156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9B940C39-63A4-0840-B68E-F12D3FE22F5A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205346" y="2453779"/>
                <a:ext cx="709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AB7F8C51-5753-4849-B46A-E48C67ADE79C}"/>
                  </a:ext>
                </a:extLst>
              </p14:cNvPr>
              <p14:cNvContentPartPr/>
              <p14:nvPr/>
            </p14:nvContentPartPr>
            <p14:xfrm>
              <a:off x="4292466" y="2446939"/>
              <a:ext cx="43920" cy="9972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AB7F8C51-5753-4849-B46A-E48C67ADE79C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4277346" y="2431819"/>
                <a:ext cx="745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82E08883-1DA4-4C42-92DA-937BABE56467}"/>
                  </a:ext>
                </a:extLst>
              </p14:cNvPr>
              <p14:cNvContentPartPr/>
              <p14:nvPr/>
            </p14:nvContentPartPr>
            <p14:xfrm>
              <a:off x="4382106" y="2449099"/>
              <a:ext cx="66600" cy="20196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82E08883-1DA4-4C42-92DA-937BABE56467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366986" y="2433619"/>
                <a:ext cx="9720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3D7C00F6-350C-8E4D-B528-27662877A97C}"/>
                  </a:ext>
                </a:extLst>
              </p14:cNvPr>
              <p14:cNvContentPartPr/>
              <p14:nvPr/>
            </p14:nvContentPartPr>
            <p14:xfrm>
              <a:off x="3294186" y="2838619"/>
              <a:ext cx="161640" cy="22212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3D7C00F6-350C-8E4D-B528-27662877A97C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278706" y="2823499"/>
                <a:ext cx="19224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B48B4CC5-D761-DD4C-9878-C0BD789F1A34}"/>
                  </a:ext>
                </a:extLst>
              </p14:cNvPr>
              <p14:cNvContentPartPr/>
              <p14:nvPr/>
            </p14:nvContentPartPr>
            <p14:xfrm>
              <a:off x="3476706" y="2948779"/>
              <a:ext cx="56520" cy="94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B48B4CC5-D761-DD4C-9878-C0BD789F1A34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461226" y="2933659"/>
                <a:ext cx="867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7B62C397-17A4-8D4E-9948-72FFEFED946A}"/>
                  </a:ext>
                </a:extLst>
              </p14:cNvPr>
              <p14:cNvContentPartPr/>
              <p14:nvPr/>
            </p14:nvContentPartPr>
            <p14:xfrm>
              <a:off x="3582906" y="2941579"/>
              <a:ext cx="45360" cy="10692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7B62C397-17A4-8D4E-9948-72FFEFED946A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3567786" y="2926459"/>
                <a:ext cx="7596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F7AB4375-6C24-454A-8AEB-49D614C76EBD}"/>
                  </a:ext>
                </a:extLst>
              </p14:cNvPr>
              <p14:cNvContentPartPr/>
              <p14:nvPr/>
            </p14:nvContentPartPr>
            <p14:xfrm>
              <a:off x="3661746" y="2936539"/>
              <a:ext cx="46080" cy="11952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F7AB4375-6C24-454A-8AEB-49D614C76EBD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646626" y="2921059"/>
                <a:ext cx="766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CBBB5A83-1536-A24C-AD09-A634D08FC2D4}"/>
                  </a:ext>
                </a:extLst>
              </p14:cNvPr>
              <p14:cNvContentPartPr/>
              <p14:nvPr/>
            </p14:nvContentPartPr>
            <p14:xfrm>
              <a:off x="3761106" y="2931139"/>
              <a:ext cx="61560" cy="10044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CBBB5A83-1536-A24C-AD09-A634D08FC2D4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3745626" y="2916019"/>
                <a:ext cx="921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E90F7FA3-A968-7641-8B35-87F4BB5F8CBE}"/>
                  </a:ext>
                </a:extLst>
              </p14:cNvPr>
              <p14:cNvContentPartPr/>
              <p14:nvPr/>
            </p14:nvContentPartPr>
            <p14:xfrm>
              <a:off x="3856506" y="2923939"/>
              <a:ext cx="250920" cy="11844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E90F7FA3-A968-7641-8B35-87F4BB5F8CBE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3841386" y="2908819"/>
                <a:ext cx="2811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287FF993-7BAC-C74F-8636-52E78B7DEAD0}"/>
                  </a:ext>
                </a:extLst>
              </p14:cNvPr>
              <p14:cNvContentPartPr/>
              <p14:nvPr/>
            </p14:nvContentPartPr>
            <p14:xfrm>
              <a:off x="4088346" y="2950939"/>
              <a:ext cx="60480" cy="2088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287FF993-7BAC-C74F-8636-52E78B7DEAD0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4073226" y="2935459"/>
                <a:ext cx="910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A6FF6556-0629-3848-8D0F-8664022840C0}"/>
                  </a:ext>
                </a:extLst>
              </p14:cNvPr>
              <p14:cNvContentPartPr/>
              <p14:nvPr/>
            </p14:nvContentPartPr>
            <p14:xfrm>
              <a:off x="4231626" y="2910619"/>
              <a:ext cx="62640" cy="14796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A6FF6556-0629-3848-8D0F-8664022840C0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4216146" y="2895499"/>
                <a:ext cx="932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75A59CD0-D4F8-2F45-8130-A5A35B77C6E7}"/>
                  </a:ext>
                </a:extLst>
              </p14:cNvPr>
              <p14:cNvContentPartPr/>
              <p14:nvPr/>
            </p14:nvContentPartPr>
            <p14:xfrm>
              <a:off x="4220826" y="3091339"/>
              <a:ext cx="85320" cy="1224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75A59CD0-D4F8-2F45-8130-A5A35B77C6E7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4205346" y="3075859"/>
                <a:ext cx="11556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0" name="Group 339">
            <a:extLst>
              <a:ext uri="{FF2B5EF4-FFF2-40B4-BE49-F238E27FC236}">
                <a16:creationId xmlns:a16="http://schemas.microsoft.com/office/drawing/2014/main" id="{F646FFD0-30B4-9F45-AC1F-33FBD80A53EC}"/>
              </a:ext>
            </a:extLst>
          </p:cNvPr>
          <p:cNvGrpSpPr/>
          <p:nvPr/>
        </p:nvGrpSpPr>
        <p:grpSpPr>
          <a:xfrm>
            <a:off x="2987954" y="2530768"/>
            <a:ext cx="1572120" cy="1793880"/>
            <a:chOff x="5880526" y="2584179"/>
            <a:chExt cx="1572120" cy="179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53A63737-EABA-784F-AF76-773D6968AF33}"/>
                    </a:ext>
                  </a:extLst>
                </p14:cNvPr>
                <p14:cNvContentPartPr/>
                <p14:nvPr/>
              </p14:nvContentPartPr>
              <p14:xfrm>
                <a:off x="6172846" y="3259899"/>
                <a:ext cx="132120" cy="2404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53A63737-EABA-784F-AF76-773D6968AF3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157366" y="3244779"/>
                  <a:ext cx="1623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857A4710-F037-2441-8A4E-70CB260C7A10}"/>
                    </a:ext>
                  </a:extLst>
                </p14:cNvPr>
                <p14:cNvContentPartPr/>
                <p14:nvPr/>
              </p14:nvContentPartPr>
              <p14:xfrm>
                <a:off x="6316126" y="3404979"/>
                <a:ext cx="57960" cy="856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857A4710-F037-2441-8A4E-70CB260C7A1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301006" y="3389499"/>
                  <a:ext cx="885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59FC34F0-F5F9-C24E-A1D3-CC12D3226649}"/>
                    </a:ext>
                  </a:extLst>
                </p14:cNvPr>
                <p14:cNvContentPartPr/>
                <p14:nvPr/>
              </p14:nvContentPartPr>
              <p14:xfrm>
                <a:off x="6420166" y="3372939"/>
                <a:ext cx="63000" cy="1195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59FC34F0-F5F9-C24E-A1D3-CC12D322664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404686" y="3357819"/>
                  <a:ext cx="936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1E67FD2F-972B-8A4E-AC39-2CC78CC504B7}"/>
                    </a:ext>
                  </a:extLst>
                </p14:cNvPr>
                <p14:cNvContentPartPr/>
                <p14:nvPr/>
              </p14:nvContentPartPr>
              <p14:xfrm>
                <a:off x="6538966" y="3372219"/>
                <a:ext cx="42480" cy="1238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1E67FD2F-972B-8A4E-AC39-2CC78CC504B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523486" y="3356739"/>
                  <a:ext cx="73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D6F785E1-C51A-3A4D-8A08-A8E71F25DDC0}"/>
                    </a:ext>
                  </a:extLst>
                </p14:cNvPr>
                <p14:cNvContentPartPr/>
                <p14:nvPr/>
              </p14:nvContentPartPr>
              <p14:xfrm>
                <a:off x="6605566" y="3417939"/>
                <a:ext cx="64080" cy="532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D6F785E1-C51A-3A4D-8A08-A8E71F25DDC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590446" y="3402459"/>
                  <a:ext cx="94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EFE064C1-A0E1-0E49-A6DA-59A79800331D}"/>
                    </a:ext>
                  </a:extLst>
                </p14:cNvPr>
                <p14:cNvContentPartPr/>
                <p14:nvPr/>
              </p14:nvContentPartPr>
              <p14:xfrm>
                <a:off x="6708886" y="3370059"/>
                <a:ext cx="283320" cy="1249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EFE064C1-A0E1-0E49-A6DA-59A79800331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693766" y="3354939"/>
                  <a:ext cx="313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453E3C19-03DD-4C44-B5FD-63667FC149D9}"/>
                    </a:ext>
                  </a:extLst>
                </p14:cNvPr>
                <p14:cNvContentPartPr/>
                <p14:nvPr/>
              </p14:nvContentPartPr>
              <p14:xfrm>
                <a:off x="6985726" y="3406059"/>
                <a:ext cx="78480" cy="126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453E3C19-03DD-4C44-B5FD-63667FC149D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970606" y="3390579"/>
                  <a:ext cx="1090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3D2487FA-F78B-5E40-BA79-CBA9D2559105}"/>
                    </a:ext>
                  </a:extLst>
                </p14:cNvPr>
                <p14:cNvContentPartPr/>
                <p14:nvPr/>
              </p14:nvContentPartPr>
              <p14:xfrm>
                <a:off x="7151326" y="3307419"/>
                <a:ext cx="85320" cy="2167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3D2487FA-F78B-5E40-BA79-CBA9D255910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136206" y="3291939"/>
                  <a:ext cx="1159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AFB618B3-64B1-9942-97B6-FE0FC594F45E}"/>
                    </a:ext>
                  </a:extLst>
                </p14:cNvPr>
                <p14:cNvContentPartPr/>
                <p14:nvPr/>
              </p14:nvContentPartPr>
              <p14:xfrm>
                <a:off x="6165646" y="3656259"/>
                <a:ext cx="107280" cy="2181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AFB618B3-64B1-9942-97B6-FE0FC594F45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150166" y="3641139"/>
                  <a:ext cx="1378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D1AE2C4F-83EB-BF4B-A421-8D0CBEE2889B}"/>
                    </a:ext>
                  </a:extLst>
                </p14:cNvPr>
                <p14:cNvContentPartPr/>
                <p14:nvPr/>
              </p14:nvContentPartPr>
              <p14:xfrm>
                <a:off x="6301366" y="3763899"/>
                <a:ext cx="61560" cy="1011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D1AE2C4F-83EB-BF4B-A421-8D0CBEE2889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286246" y="3748779"/>
                  <a:ext cx="918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5BD223A4-6082-584C-A9BD-317A52164F29}"/>
                    </a:ext>
                  </a:extLst>
                </p14:cNvPr>
                <p14:cNvContentPartPr/>
                <p14:nvPr/>
              </p14:nvContentPartPr>
              <p14:xfrm>
                <a:off x="6427006" y="3725379"/>
                <a:ext cx="100440" cy="1526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5BD223A4-6082-584C-A9BD-317A52164F2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411886" y="3709899"/>
                  <a:ext cx="131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0C28E831-4483-7046-9E9C-798D34819DD1}"/>
                    </a:ext>
                  </a:extLst>
                </p14:cNvPr>
                <p14:cNvContentPartPr/>
                <p14:nvPr/>
              </p14:nvContentPartPr>
              <p14:xfrm>
                <a:off x="6554806" y="3749139"/>
                <a:ext cx="58680" cy="1328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0C28E831-4483-7046-9E9C-798D34819DD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539686" y="3733659"/>
                  <a:ext cx="89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901DF054-8755-0C48-A497-E414DFD1F4E9}"/>
                    </a:ext>
                  </a:extLst>
                </p14:cNvPr>
                <p14:cNvContentPartPr/>
                <p14:nvPr/>
              </p14:nvContentPartPr>
              <p14:xfrm>
                <a:off x="6631486" y="3768579"/>
                <a:ext cx="83160" cy="1105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901DF054-8755-0C48-A497-E414DFD1F4E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616006" y="3753099"/>
                  <a:ext cx="1137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C2D500E4-E293-9C49-BEBD-484FFE76E6EA}"/>
                    </a:ext>
                  </a:extLst>
                </p14:cNvPr>
                <p14:cNvContentPartPr/>
                <p14:nvPr/>
              </p14:nvContentPartPr>
              <p14:xfrm>
                <a:off x="6756766" y="3750939"/>
                <a:ext cx="256320" cy="1364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C2D500E4-E293-9C49-BEBD-484FFE76E6E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741646" y="3735819"/>
                  <a:ext cx="286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A0FB4AAC-89DC-6C4C-BFB8-3EC84A05C64E}"/>
                    </a:ext>
                  </a:extLst>
                </p14:cNvPr>
                <p14:cNvContentPartPr/>
                <p14:nvPr/>
              </p14:nvContentPartPr>
              <p14:xfrm>
                <a:off x="6999766" y="3763899"/>
                <a:ext cx="84600" cy="115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A0FB4AAC-89DC-6C4C-BFB8-3EC84A05C64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984286" y="3748779"/>
                  <a:ext cx="115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BCD669DE-4F30-2745-ABAF-0E2001511C7B}"/>
                    </a:ext>
                  </a:extLst>
                </p14:cNvPr>
                <p14:cNvContentPartPr/>
                <p14:nvPr/>
              </p14:nvContentPartPr>
              <p14:xfrm>
                <a:off x="7176526" y="3677499"/>
                <a:ext cx="82080" cy="2473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BCD669DE-4F30-2745-ABAF-0E2001511C7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161046" y="3662379"/>
                  <a:ext cx="1126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6A1464F6-1782-F44B-9484-85B29E876F92}"/>
                    </a:ext>
                  </a:extLst>
                </p14:cNvPr>
                <p14:cNvContentPartPr/>
                <p14:nvPr/>
              </p14:nvContentPartPr>
              <p14:xfrm>
                <a:off x="5880526" y="2584179"/>
                <a:ext cx="1572120" cy="17938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6A1464F6-1782-F44B-9484-85B29E876F9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865406" y="2569059"/>
                  <a:ext cx="1602720" cy="18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32B46DF5-00E8-DE4C-98D9-178CD35F35BD}"/>
                  </a:ext>
                </a:extLst>
              </p14:cNvPr>
              <p14:cNvContentPartPr/>
              <p14:nvPr/>
            </p14:nvContentPartPr>
            <p14:xfrm>
              <a:off x="3292348" y="3938467"/>
              <a:ext cx="161640" cy="22212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32B46DF5-00E8-DE4C-98D9-178CD35F35BD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276868" y="3923347"/>
                <a:ext cx="19224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370B2E37-3C34-4243-9FB2-C4E1D26F1B0B}"/>
                  </a:ext>
                </a:extLst>
              </p14:cNvPr>
              <p14:cNvContentPartPr/>
              <p14:nvPr/>
            </p14:nvContentPartPr>
            <p14:xfrm>
              <a:off x="3474868" y="4048627"/>
              <a:ext cx="56520" cy="9432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370B2E37-3C34-4243-9FB2-C4E1D26F1B0B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459388" y="4033507"/>
                <a:ext cx="867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9CE5B486-F8B2-AE43-8066-9B37E8D7EF3B}"/>
                  </a:ext>
                </a:extLst>
              </p14:cNvPr>
              <p14:cNvContentPartPr/>
              <p14:nvPr/>
            </p14:nvContentPartPr>
            <p14:xfrm>
              <a:off x="3581068" y="4041427"/>
              <a:ext cx="45360" cy="10692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9CE5B486-F8B2-AE43-8066-9B37E8D7EF3B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3565948" y="4026307"/>
                <a:ext cx="7596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807A3F1C-65A1-B840-B7E6-1BCA5DE2EA43}"/>
                  </a:ext>
                </a:extLst>
              </p14:cNvPr>
              <p14:cNvContentPartPr/>
              <p14:nvPr/>
            </p14:nvContentPartPr>
            <p14:xfrm>
              <a:off x="3659908" y="4036387"/>
              <a:ext cx="46080" cy="11952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807A3F1C-65A1-B840-B7E6-1BCA5DE2EA43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644788" y="4020907"/>
                <a:ext cx="766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1FB8690D-8081-544A-A1E9-1F39F13225CB}"/>
                  </a:ext>
                </a:extLst>
              </p14:cNvPr>
              <p14:cNvContentPartPr/>
              <p14:nvPr/>
            </p14:nvContentPartPr>
            <p14:xfrm>
              <a:off x="3759268" y="4030987"/>
              <a:ext cx="61560" cy="10044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1FB8690D-8081-544A-A1E9-1F39F13225C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3743788" y="4015867"/>
                <a:ext cx="921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11B536C9-9541-3A46-A850-EDD0E69ABF04}"/>
                  </a:ext>
                </a:extLst>
              </p14:cNvPr>
              <p14:cNvContentPartPr/>
              <p14:nvPr/>
            </p14:nvContentPartPr>
            <p14:xfrm>
              <a:off x="3854668" y="4023787"/>
              <a:ext cx="250920" cy="11844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11B536C9-9541-3A46-A850-EDD0E69ABF04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3839548" y="4008667"/>
                <a:ext cx="2811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E9C27AA4-0946-5B47-8C8F-FE0FD8A91101}"/>
                  </a:ext>
                </a:extLst>
              </p14:cNvPr>
              <p14:cNvContentPartPr/>
              <p14:nvPr/>
            </p14:nvContentPartPr>
            <p14:xfrm>
              <a:off x="4086508" y="4050787"/>
              <a:ext cx="60480" cy="2088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E9C27AA4-0946-5B47-8C8F-FE0FD8A91101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4071388" y="4035307"/>
                <a:ext cx="91080" cy="5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5" name="Group 364">
            <a:extLst>
              <a:ext uri="{FF2B5EF4-FFF2-40B4-BE49-F238E27FC236}">
                <a16:creationId xmlns:a16="http://schemas.microsoft.com/office/drawing/2014/main" id="{248C9C55-B4DA-9E42-AE78-3B58AE6304FE}"/>
              </a:ext>
            </a:extLst>
          </p:cNvPr>
          <p:cNvGrpSpPr/>
          <p:nvPr/>
        </p:nvGrpSpPr>
        <p:grpSpPr>
          <a:xfrm>
            <a:off x="4218981" y="4068424"/>
            <a:ext cx="100080" cy="142200"/>
            <a:chOff x="7111553" y="4121835"/>
            <a:chExt cx="100080" cy="1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D06C07DC-5B59-7640-86B0-A349A8820A84}"/>
                    </a:ext>
                  </a:extLst>
                </p14:cNvPr>
                <p14:cNvContentPartPr/>
                <p14:nvPr/>
              </p14:nvContentPartPr>
              <p14:xfrm>
                <a:off x="7111553" y="4121835"/>
                <a:ext cx="100080" cy="972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D06C07DC-5B59-7640-86B0-A349A8820A8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102553" y="4112835"/>
                  <a:ext cx="117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6AB92A70-A5E3-0649-9BB0-B42B223FB0E4}"/>
                    </a:ext>
                  </a:extLst>
                </p14:cNvPr>
                <p14:cNvContentPartPr/>
                <p14:nvPr/>
              </p14:nvContentPartPr>
              <p14:xfrm>
                <a:off x="7205153" y="4206075"/>
                <a:ext cx="6120" cy="579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6AB92A70-A5E3-0649-9BB0-B42B223FB0E4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196513" y="4197075"/>
                  <a:ext cx="23760" cy="7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08B70ED2-39AD-014A-9B65-A440548396C0}"/>
                  </a:ext>
                </a:extLst>
              </p14:cNvPr>
              <p14:cNvContentPartPr/>
              <p14:nvPr/>
            </p14:nvContentPartPr>
            <p14:xfrm>
              <a:off x="3103152" y="2979180"/>
              <a:ext cx="107280" cy="36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08B70ED2-39AD-014A-9B65-A440548396C0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3049512" y="2871180"/>
                <a:ext cx="214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A9B04978-92E0-BF48-8FC8-D03BE1AD1E6F}"/>
                  </a:ext>
                </a:extLst>
              </p14:cNvPr>
              <p14:cNvContentPartPr/>
              <p14:nvPr/>
            </p14:nvContentPartPr>
            <p14:xfrm>
              <a:off x="3114312" y="3342420"/>
              <a:ext cx="129960" cy="612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A9B04978-92E0-BF48-8FC8-D03BE1AD1E6F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3060312" y="3234780"/>
                <a:ext cx="2376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CAE4D770-B5C0-2A48-BDBF-905C71651C6E}"/>
                  </a:ext>
                </a:extLst>
              </p14:cNvPr>
              <p14:cNvContentPartPr/>
              <p14:nvPr/>
            </p14:nvContentPartPr>
            <p14:xfrm>
              <a:off x="3149232" y="3736980"/>
              <a:ext cx="118440" cy="612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CAE4D770-B5C0-2A48-BDBF-905C71651C6E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3095592" y="3629340"/>
                <a:ext cx="22608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CC483FF1-343B-3C48-900F-45E678C7A0A9}"/>
                  </a:ext>
                </a:extLst>
              </p14:cNvPr>
              <p14:cNvContentPartPr/>
              <p14:nvPr/>
            </p14:nvContentPartPr>
            <p14:xfrm>
              <a:off x="3139152" y="4085820"/>
              <a:ext cx="129240" cy="612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CC483FF1-343B-3C48-900F-45E678C7A0A9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3085512" y="3977820"/>
                <a:ext cx="23688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9C7A2704-55B8-0749-A463-129AF6C24A6B}"/>
                  </a:ext>
                </a:extLst>
              </p14:cNvPr>
              <p14:cNvContentPartPr/>
              <p14:nvPr/>
            </p14:nvContentPartPr>
            <p14:xfrm>
              <a:off x="8293595" y="2985166"/>
              <a:ext cx="123120" cy="36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9C7A2704-55B8-0749-A463-129AF6C24A6B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8239595" y="2877166"/>
                <a:ext cx="230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28EAF880-F99A-A943-A32B-916C7F213BC8}"/>
                  </a:ext>
                </a:extLst>
              </p14:cNvPr>
              <p14:cNvContentPartPr/>
              <p14:nvPr/>
            </p14:nvContentPartPr>
            <p14:xfrm>
              <a:off x="8337875" y="3732886"/>
              <a:ext cx="89280" cy="324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28EAF880-F99A-A943-A32B-916C7F213BC8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8284235" y="3624886"/>
                <a:ext cx="1969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18899AAD-B991-E146-A274-45E00A027554}"/>
                  </a:ext>
                </a:extLst>
              </p14:cNvPr>
              <p14:cNvContentPartPr/>
              <p14:nvPr/>
            </p14:nvContentPartPr>
            <p14:xfrm>
              <a:off x="8326715" y="4095046"/>
              <a:ext cx="124920" cy="324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18899AAD-B991-E146-A274-45E00A027554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8272715" y="3987046"/>
                <a:ext cx="23256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485E0447-8FC1-3640-A550-331F0AFECB47}"/>
                  </a:ext>
                </a:extLst>
              </p14:cNvPr>
              <p14:cNvContentPartPr/>
              <p14:nvPr/>
            </p14:nvContentPartPr>
            <p14:xfrm>
              <a:off x="8315915" y="3347686"/>
              <a:ext cx="139680" cy="288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485E0447-8FC1-3640-A550-331F0AFECB47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8262275" y="3240046"/>
                <a:ext cx="2473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8F3B9D1F-35C3-5649-A8A4-5CF599BC0DF9}"/>
                  </a:ext>
                </a:extLst>
              </p14:cNvPr>
              <p14:cNvContentPartPr/>
              <p14:nvPr/>
            </p14:nvContentPartPr>
            <p14:xfrm>
              <a:off x="2132753" y="2528115"/>
              <a:ext cx="790920" cy="38628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8F3B9D1F-35C3-5649-A8A4-5CF599BC0DF9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2123753" y="2519115"/>
                <a:ext cx="808560" cy="40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9" name="Group 388">
            <a:extLst>
              <a:ext uri="{FF2B5EF4-FFF2-40B4-BE49-F238E27FC236}">
                <a16:creationId xmlns:a16="http://schemas.microsoft.com/office/drawing/2014/main" id="{A25F734B-A992-DD4B-A9D7-27DC5B1EB7E6}"/>
              </a:ext>
            </a:extLst>
          </p:cNvPr>
          <p:cNvGrpSpPr/>
          <p:nvPr/>
        </p:nvGrpSpPr>
        <p:grpSpPr>
          <a:xfrm>
            <a:off x="2101073" y="3278715"/>
            <a:ext cx="893160" cy="1681920"/>
            <a:chOff x="2101073" y="3278715"/>
            <a:chExt cx="893160" cy="168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B20FE3F4-814E-1141-9943-9045CC4DF13D}"/>
                    </a:ext>
                  </a:extLst>
                </p14:cNvPr>
                <p14:cNvContentPartPr/>
                <p14:nvPr/>
              </p14:nvContentPartPr>
              <p14:xfrm>
                <a:off x="2101073" y="3362235"/>
                <a:ext cx="826560" cy="3283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B20FE3F4-814E-1141-9943-9045CC4DF13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092073" y="3353235"/>
                  <a:ext cx="8442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446D6109-71AD-B240-8BE8-72EAB316D9FC}"/>
                    </a:ext>
                  </a:extLst>
                </p14:cNvPr>
                <p14:cNvContentPartPr/>
                <p14:nvPr/>
              </p14:nvContentPartPr>
              <p14:xfrm>
                <a:off x="2113673" y="3742755"/>
                <a:ext cx="837720" cy="12178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446D6109-71AD-B240-8BE8-72EAB316D9F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104673" y="3734115"/>
                  <a:ext cx="855360" cy="12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D83A2152-02EA-B44C-B9C1-FDEA605AA747}"/>
                    </a:ext>
                  </a:extLst>
                </p14:cNvPr>
                <p14:cNvContentPartPr/>
                <p14:nvPr/>
              </p14:nvContentPartPr>
              <p14:xfrm>
                <a:off x="2848433" y="3703155"/>
                <a:ext cx="107640" cy="1954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D83A2152-02EA-B44C-B9C1-FDEA605AA74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839433" y="3694515"/>
                  <a:ext cx="1252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C75D72FA-88B3-6842-9247-5532C8CCEFF7}"/>
                    </a:ext>
                  </a:extLst>
                </p14:cNvPr>
                <p14:cNvContentPartPr/>
                <p14:nvPr/>
              </p14:nvContentPartPr>
              <p14:xfrm>
                <a:off x="2839073" y="3278715"/>
                <a:ext cx="155160" cy="18972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C75D72FA-88B3-6842-9247-5532C8CCEFF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830433" y="3270075"/>
                  <a:ext cx="172800" cy="20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5ADA8BBB-3ED8-594C-9593-34CB380644BE}"/>
                  </a:ext>
                </a:extLst>
              </p14:cNvPr>
              <p14:cNvContentPartPr/>
              <p14:nvPr/>
            </p14:nvContentPartPr>
            <p14:xfrm>
              <a:off x="2771033" y="2608755"/>
              <a:ext cx="146520" cy="30600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5ADA8BBB-3ED8-594C-9593-34CB380644BE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2762033" y="2599755"/>
                <a:ext cx="16416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EA81E78B-7817-0247-8002-E7E1BB1CAD9A}"/>
                  </a:ext>
                </a:extLst>
              </p14:cNvPr>
              <p14:cNvContentPartPr/>
              <p14:nvPr/>
            </p14:nvContentPartPr>
            <p14:xfrm>
              <a:off x="7439153" y="2514795"/>
              <a:ext cx="749160" cy="43488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EA81E78B-7817-0247-8002-E7E1BB1CAD9A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7430153" y="2506155"/>
                <a:ext cx="766800" cy="45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8" name="Group 397">
            <a:extLst>
              <a:ext uri="{FF2B5EF4-FFF2-40B4-BE49-F238E27FC236}">
                <a16:creationId xmlns:a16="http://schemas.microsoft.com/office/drawing/2014/main" id="{04BBBB4B-FD49-E74B-A186-881EE7C1DCC5}"/>
              </a:ext>
            </a:extLst>
          </p:cNvPr>
          <p:cNvGrpSpPr/>
          <p:nvPr/>
        </p:nvGrpSpPr>
        <p:grpSpPr>
          <a:xfrm>
            <a:off x="7299113" y="3610635"/>
            <a:ext cx="926280" cy="1280160"/>
            <a:chOff x="7299113" y="3610635"/>
            <a:chExt cx="926280" cy="12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7A799A77-3F88-B14C-87D3-0E9D59FBB003}"/>
                    </a:ext>
                  </a:extLst>
                </p14:cNvPr>
                <p14:cNvContentPartPr/>
                <p14:nvPr/>
              </p14:nvContentPartPr>
              <p14:xfrm>
                <a:off x="7299113" y="3691635"/>
                <a:ext cx="851760" cy="11991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7A799A77-3F88-B14C-87D3-0E9D59FBB00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290113" y="3682635"/>
                  <a:ext cx="869400" cy="12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6D313901-0309-0A4D-9A0A-2F0328AF9C91}"/>
                    </a:ext>
                  </a:extLst>
                </p14:cNvPr>
                <p14:cNvContentPartPr/>
                <p14:nvPr/>
              </p14:nvContentPartPr>
              <p14:xfrm>
                <a:off x="8041793" y="3610635"/>
                <a:ext cx="145080" cy="1879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6D313901-0309-0A4D-9A0A-2F0328AF9C9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032793" y="3601995"/>
                  <a:ext cx="162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053A2C95-68F7-F94F-92E3-C4726F056B47}"/>
                    </a:ext>
                  </a:extLst>
                </p14:cNvPr>
                <p14:cNvContentPartPr/>
                <p14:nvPr/>
              </p14:nvContentPartPr>
              <p14:xfrm>
                <a:off x="7421873" y="3740595"/>
                <a:ext cx="714600" cy="46260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053A2C95-68F7-F94F-92E3-C4726F056B4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413233" y="3731955"/>
                  <a:ext cx="73224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43ECBE8D-23FB-204B-A0A0-DE54A4C93435}"/>
                    </a:ext>
                  </a:extLst>
                </p14:cNvPr>
                <p14:cNvContentPartPr/>
                <p14:nvPr/>
              </p14:nvContentPartPr>
              <p14:xfrm>
                <a:off x="8065193" y="4043715"/>
                <a:ext cx="160200" cy="3204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43ECBE8D-23FB-204B-A0A0-DE54A4C9343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056193" y="4034715"/>
                  <a:ext cx="177840" cy="33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1976AAD7-80E1-7346-9BFF-A55208A5B3A5}"/>
                  </a:ext>
                </a:extLst>
              </p14:cNvPr>
              <p14:cNvContentPartPr/>
              <p14:nvPr/>
            </p14:nvContentPartPr>
            <p14:xfrm>
              <a:off x="7382633" y="3670755"/>
              <a:ext cx="868320" cy="72180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1976AAD7-80E1-7346-9BFF-A55208A5B3A5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7328633" y="3563115"/>
                <a:ext cx="975960" cy="93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2387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BDA261F8-0D8F-F348-917B-52DCE4C925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r>
              <a:rPr lang="en-GB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 Della Valle - http://</a:t>
            </a:r>
            <a:r>
              <a:rPr lang="en-GB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emanueledellavalle.org</a:t>
            </a:r>
            <a:endParaRPr lang="en-GB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236A3DE-AC92-1840-933B-80D4557EDE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3D80EDDC-E38A-944F-B9CB-B0C6554768E0}" type="slidenum">
              <a:rPr lang="en-GB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25</a:t>
            </a:fld>
            <a:endParaRPr lang="en-GB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DB4FBA-DA39-984B-AA5C-952EFA854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ED09ED-AFAD-5746-83EE-A9DB8E8350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Provide the correct relationship — 1:1, 1:N, N:1, or N:N –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Broker to Partition — 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Key to Partition — 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Producer to Topic — ?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Consumer Group to Topic — 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Consumer (in a Consumer Group) to Partition — ? </a:t>
            </a:r>
          </a:p>
        </p:txBody>
      </p:sp>
    </p:spTree>
    <p:extLst>
      <p:ext uri="{BB962C8B-B14F-4D97-AF65-F5344CB8AC3E}">
        <p14:creationId xmlns:p14="http://schemas.microsoft.com/office/powerpoint/2010/main" val="4055960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E30E12C9-C714-A54A-904A-BE1B6723D5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r>
              <a:rPr lang="en-GB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 Della Valle - http://</a:t>
            </a:r>
            <a:r>
              <a:rPr lang="en-GB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emanueledellavalle.org</a:t>
            </a:r>
            <a:endParaRPr lang="en-GB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08CD759D-8206-904F-949B-70672EFA39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3D80EDDC-E38A-944F-B9CB-B0C6554768E0}" type="slidenum">
              <a:rPr lang="en-GB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26</a:t>
            </a:fld>
            <a:endParaRPr lang="en-GB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5AAB4-556F-E549-9338-D27DDF898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Physical View of topic partition 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9A69FD-813A-0147-B6BB-509AAD433F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Partition is</a:t>
            </a:r>
            <a:br>
              <a:rPr lang="en-US" dirty="0"/>
            </a:br>
            <a:r>
              <a:rPr lang="en-US" dirty="0"/>
              <a:t>stored on the Broker’s </a:t>
            </a:r>
            <a:br>
              <a:rPr lang="en-US" dirty="0"/>
            </a:br>
            <a:r>
              <a:rPr lang="en-US" dirty="0"/>
              <a:t>disk as one or more </a:t>
            </a:r>
            <a:br>
              <a:rPr lang="en-US" dirty="0"/>
            </a:br>
            <a:r>
              <a:rPr lang="en-US" dirty="0"/>
              <a:t>log files</a:t>
            </a:r>
          </a:p>
          <a:p>
            <a:r>
              <a:rPr lang="en-US" dirty="0"/>
              <a:t>Each message in the</a:t>
            </a:r>
            <a:br>
              <a:rPr lang="en-US" dirty="0"/>
            </a:br>
            <a:r>
              <a:rPr lang="en-US" dirty="0"/>
              <a:t>log is identified by its</a:t>
            </a:r>
            <a:br>
              <a:rPr lang="en-US" dirty="0"/>
            </a:br>
            <a:r>
              <a:rPr lang="en-US" b="1" dirty="0"/>
              <a:t>offset</a:t>
            </a:r>
            <a:r>
              <a:rPr lang="en-US" dirty="0"/>
              <a:t> number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6057B-7F26-3941-A2CA-440F9443F9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222853" y="-592413"/>
            <a:ext cx="2840209" cy="709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23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4340BD0A-2443-424C-B011-DC756588B6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r>
              <a:rPr lang="en-GB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 Della Valle - http://</a:t>
            </a:r>
            <a:r>
              <a:rPr lang="en-GB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emanueledellavalle.org</a:t>
            </a:r>
            <a:endParaRPr lang="en-GB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8C789249-3027-164F-8B76-649F1BB356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3D80EDDC-E38A-944F-B9CB-B0C6554768E0}" type="slidenum">
              <a:rPr lang="en-GB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27</a:t>
            </a:fld>
            <a:endParaRPr lang="en-GB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5AAB4-556F-E549-9338-D27DDF898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46809" cy="1325563"/>
          </a:xfrm>
        </p:spPr>
        <p:txBody>
          <a:bodyPr/>
          <a:lstStyle/>
          <a:p>
            <a:r>
              <a:rPr lang="en-GB" dirty="0"/>
              <a:t>A Physical View of topic partition (cont.)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9A69FD-813A-0147-B6BB-509AAD433F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769296" cy="4351338"/>
          </a:xfrm>
        </p:spPr>
        <p:txBody>
          <a:bodyPr/>
          <a:lstStyle/>
          <a:p>
            <a:r>
              <a:rPr lang="en-US" dirty="0"/>
              <a:t>Messages are always appended</a:t>
            </a:r>
          </a:p>
          <a:p>
            <a:r>
              <a:rPr lang="en-US" dirty="0"/>
              <a:t>Consumers can consume from different offset</a:t>
            </a:r>
          </a:p>
          <a:p>
            <a:r>
              <a:rPr lang="en-US" dirty="0"/>
              <a:t>Brokers are single thread to guarantee consistency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A7184-EE44-C840-9E6F-68D6F54500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85" t="4580" r="15525" b="33776"/>
          <a:stretch/>
        </p:blipFill>
        <p:spPr>
          <a:xfrm>
            <a:off x="3607496" y="1286005"/>
            <a:ext cx="8534472" cy="502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39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A12F9AA0-4CBE-6A4D-A706-A2B6AC2831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r>
              <a:rPr lang="en-GB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 Della Valle - http://</a:t>
            </a:r>
            <a:r>
              <a:rPr lang="en-GB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emanueledellavalle.org</a:t>
            </a:r>
            <a:endParaRPr lang="en-GB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E1D11212-4D9C-D147-9403-18BB2D8EA1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3D80EDDC-E38A-944F-B9CB-B0C6554768E0}" type="slidenum">
              <a:rPr lang="en-GB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28</a:t>
            </a:fld>
            <a:endParaRPr lang="en-GB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F4D73D-0456-6446-ABD4-25B6F37D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Retention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5A3AB-6CA2-A742-88F0-F21443AA23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Duration default: messages will be retained for seven days</a:t>
            </a:r>
          </a:p>
          <a:p>
            <a:r>
              <a:rPr lang="en-US" dirty="0"/>
              <a:t>Duration is configurable per Broker by setting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 time period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 size limit</a:t>
            </a:r>
          </a:p>
          <a:p>
            <a:r>
              <a:rPr lang="en-US" dirty="0"/>
              <a:t>Topic can override a Broker’s retention policy</a:t>
            </a:r>
          </a:p>
          <a:p>
            <a:r>
              <a:rPr lang="en-US" dirty="0"/>
              <a:t>When cleaning up a log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default policy is delete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An alternate policy is compact 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185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F42CFF-0BB6-6E43-A371-2D8BD3F166C3}"/>
              </a:ext>
            </a:extLst>
          </p:cNvPr>
          <p:cNvGraphicFramePr>
            <a:graphicFrameLocks noGrp="1"/>
          </p:cNvGraphicFramePr>
          <p:nvPr/>
        </p:nvGraphicFramePr>
        <p:xfrm>
          <a:off x="617533" y="2952592"/>
          <a:ext cx="11132508" cy="28734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8108">
                  <a:extLst>
                    <a:ext uri="{9D8B030D-6E8A-4147-A177-3AD203B41FA5}">
                      <a16:colId xmlns:a16="http://schemas.microsoft.com/office/drawing/2014/main" val="1130210121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597432137"/>
                    </a:ext>
                  </a:extLst>
                </a:gridCol>
              </a:tblGrid>
              <a:tr h="6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7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Arial"/>
                        </a:rPr>
                        <a:t>Before compaction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it-IT" sz="27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After</a:t>
                      </a:r>
                      <a:r>
                        <a:rPr kumimoji="0" lang="it-IT" sz="2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kumimoji="0" lang="it-IT" sz="27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compaction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6959468"/>
                  </a:ext>
                </a:extLst>
              </a:tr>
              <a:tr h="2268613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0680739"/>
                  </a:ext>
                </a:extLst>
              </a:tr>
            </a:tbl>
          </a:graphicData>
        </a:graphic>
      </p:graphicFrame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7576E19E-786D-214C-871D-AB0CF18AFF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r>
              <a:rPr lang="en-GB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 Della Valle - http://</a:t>
            </a:r>
            <a:r>
              <a:rPr lang="en-GB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emanueledellavalle.org</a:t>
            </a:r>
            <a:endParaRPr lang="en-GB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4E74322-638F-9A44-A857-4F92D554F0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3D80EDDC-E38A-944F-B9CB-B0C6554768E0}" type="slidenum">
              <a:rPr lang="en-GB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29</a:t>
            </a:fld>
            <a:endParaRPr lang="en-GB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5AAB4-556F-E549-9338-D27DDF898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 compaction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9A69FD-813A-0147-B6BB-509AAD433F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26997" indent="0">
              <a:buNone/>
            </a:pPr>
            <a:r>
              <a:rPr lang="it-IT" dirty="0"/>
              <a:t>A </a:t>
            </a:r>
            <a:r>
              <a:rPr lang="it-IT" dirty="0" err="1"/>
              <a:t>compacted</a:t>
            </a:r>
            <a:r>
              <a:rPr lang="it-IT" dirty="0"/>
              <a:t> log </a:t>
            </a:r>
            <a:r>
              <a:rPr lang="it-IT" dirty="0" err="1"/>
              <a:t>retains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 the last </a:t>
            </a:r>
            <a:r>
              <a:rPr lang="it-IT" dirty="0" err="1"/>
              <a:t>known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key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Partition</a:t>
            </a:r>
            <a:r>
              <a:rPr lang="it-IT" dirty="0"/>
              <a:t> </a:t>
            </a:r>
          </a:p>
          <a:p>
            <a:pPr marL="126997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6057B-7F26-3941-A2CA-440F9443F9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569"/>
          <a:stretch/>
        </p:blipFill>
        <p:spPr>
          <a:xfrm rot="16200000">
            <a:off x="2566861" y="1497870"/>
            <a:ext cx="2071945" cy="6418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6E1DFD-1890-3E42-AA30-7611F5CC96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28" t="26226" r="21629" b="42326"/>
          <a:stretch/>
        </p:blipFill>
        <p:spPr>
          <a:xfrm>
            <a:off x="7223761" y="3671344"/>
            <a:ext cx="4399777" cy="201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52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56F3C2-BDB0-9C46-A230-E964614906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3AF9A6-9AAC-7B41-8634-4F01EDF99C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3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33053D-AE29-FD49-8D69-D44B41C62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85D2F0-8CAB-AF4E-B974-43B6002FA8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Emanuele Della Valle">
            <a:extLst>
              <a:ext uri="{FF2B5EF4-FFF2-40B4-BE49-F238E27FC236}">
                <a16:creationId xmlns:a16="http://schemas.microsoft.com/office/drawing/2014/main" id="{94F6595C-9870-9948-A5E9-F37C67D68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063E94-30DE-E94A-8D03-72A35A694DBF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63000">
                <a:schemeClr val="bg1">
                  <a:alpha val="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7EDE3-4264-9340-8066-FA898A3A3FAA}"/>
              </a:ext>
            </a:extLst>
          </p:cNvPr>
          <p:cNvSpPr txBox="1"/>
          <p:nvPr/>
        </p:nvSpPr>
        <p:spPr>
          <a:xfrm>
            <a:off x="199252" y="61188"/>
            <a:ext cx="7373607" cy="317009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4000" b="0" dirty="0">
                <a:solidFill>
                  <a:schemeClr val="bg1"/>
                </a:solidFill>
              </a:rPr>
              <a:t>Taming</a:t>
            </a:r>
          </a:p>
          <a:p>
            <a:r>
              <a:rPr lang="en-US" sz="4000" i="1" dirty="0">
                <a:solidFill>
                  <a:schemeClr val="bg1"/>
                </a:solidFill>
              </a:rPr>
              <a:t>Continuous numerous flows that can turn into a torrent</a:t>
            </a:r>
            <a:br>
              <a:rPr lang="en-US" sz="4000" b="0" dirty="0">
                <a:solidFill>
                  <a:schemeClr val="bg1"/>
                </a:solidFill>
              </a:rPr>
            </a:br>
            <a:r>
              <a:rPr lang="en-US" sz="4000" b="0" dirty="0">
                <a:solidFill>
                  <a:schemeClr val="bg1"/>
                </a:solidFill>
              </a:rPr>
              <a:t>with</a:t>
            </a:r>
            <a:br>
              <a:rPr lang="en-US" sz="4000" b="0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Complex Event Processing</a:t>
            </a:r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6AFF77-3F2C-B63D-487A-51B064A879E5}"/>
              </a:ext>
            </a:extLst>
          </p:cNvPr>
          <p:cNvSpPr txBox="1"/>
          <p:nvPr/>
        </p:nvSpPr>
        <p:spPr>
          <a:xfrm rot="19926265">
            <a:off x="1588831" y="3086176"/>
            <a:ext cx="8731555" cy="750904"/>
          </a:xfrm>
          <a:prstGeom prst="rect">
            <a:avLst/>
          </a:prstGeom>
          <a:solidFill>
            <a:srgbClr val="FFFF00"/>
          </a:solidFill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r>
              <a:rPr lang="en-US" sz="4000" b="0" dirty="0"/>
              <a:t>Covered in the lectures on EPL and Esper</a:t>
            </a:r>
          </a:p>
        </p:txBody>
      </p:sp>
    </p:spTree>
    <p:extLst>
      <p:ext uri="{BB962C8B-B14F-4D97-AF65-F5344CB8AC3E}">
        <p14:creationId xmlns:p14="http://schemas.microsoft.com/office/powerpoint/2010/main" val="410977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F9D80FF3-2873-A04E-83E0-366BA81094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r>
              <a:rPr lang="en-GB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 Della Valle - http://</a:t>
            </a:r>
            <a:r>
              <a:rPr lang="en-GB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emanueledellavalle.org</a:t>
            </a:r>
            <a:endParaRPr lang="en-GB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1919CD6-FEEA-3A40-A8EE-8BFF5B582C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3D80EDDC-E38A-944F-B9CB-B0C6554768E0}" type="slidenum">
              <a:rPr lang="en-GB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30</a:t>
            </a:fld>
            <a:endParaRPr lang="en-GB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506EE-EA02-274A-9DFF-A74BED565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Avro and Schema Registry at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91DFD0-2A35-F247-B74E-54EE96109A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38" t="35234" r="8203" b="8120"/>
          <a:stretch/>
        </p:blipFill>
        <p:spPr>
          <a:xfrm>
            <a:off x="618054" y="1269199"/>
            <a:ext cx="10822385" cy="509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30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8F9DCB9E-CD1D-FE45-AC98-E789485665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r>
              <a:rPr lang="en-GB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 Della Valle - http://</a:t>
            </a:r>
            <a:r>
              <a:rPr lang="en-GB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emanueledellavalle.org</a:t>
            </a:r>
            <a:endParaRPr lang="en-GB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96F25BB0-698A-5948-BEAC-979E70A60F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3D80EDDC-E38A-944F-B9CB-B0C6554768E0}" type="slidenum">
              <a:rPr lang="en-GB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31</a:t>
            </a:fld>
            <a:endParaRPr lang="en-GB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A680CF-0C20-BE40-98F2-6EBA4EFB6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Avro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571A14-B212-B542-BA6F-EE3276A205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Avro is an Apache open source project</a:t>
            </a:r>
          </a:p>
          <a:p>
            <a:r>
              <a:rPr lang="en-US" dirty="0"/>
              <a:t>Provides data serialization into a binary format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so stores data efficiently</a:t>
            </a:r>
          </a:p>
          <a:p>
            <a:r>
              <a:rPr lang="en-US" dirty="0"/>
              <a:t>Data is defined with a self-describing schema</a:t>
            </a:r>
            <a:br>
              <a:rPr lang="en-US" dirty="0"/>
            </a:br>
            <a:r>
              <a:rPr lang="en-US" dirty="0"/>
              <a:t>allowing for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code generation for serializers and de-serializers in multiple languages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type checking at write time </a:t>
            </a:r>
          </a:p>
          <a:p>
            <a:endParaRPr lang="en-US" dirty="0"/>
          </a:p>
        </p:txBody>
      </p:sp>
      <p:pic>
        <p:nvPicPr>
          <p:cNvPr id="10246" name="Picture 6" descr="Image result for avro">
            <a:extLst>
              <a:ext uri="{FF2B5EF4-FFF2-40B4-BE49-F238E27FC236}">
                <a16:creationId xmlns:a16="http://schemas.microsoft.com/office/drawing/2014/main" id="{7A4D1A4E-CDF6-7547-80CC-C8179651E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1966" y="2432601"/>
            <a:ext cx="3205804" cy="9963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pace Required: Car vs Bus vs Bicycle [Pic] | Bored Panda">
            <a:extLst>
              <a:ext uri="{FF2B5EF4-FFF2-40B4-BE49-F238E27FC236}">
                <a16:creationId xmlns:a16="http://schemas.microsoft.com/office/drawing/2014/main" id="{D8DE0AF4-ADF0-53A6-70A5-D69F8E9FF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2E2E2"/>
              </a:clrFrom>
              <a:clrTo>
                <a:srgbClr val="E2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1370">
            <a:off x="9315390" y="4672669"/>
            <a:ext cx="2399862" cy="175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484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DAF6E282-E3E9-4142-962E-83C95A6C94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r>
              <a:rPr lang="en-GB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 Della Valle - http://</a:t>
            </a:r>
            <a:r>
              <a:rPr lang="en-GB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emanueledellavalle.org</a:t>
            </a:r>
            <a:endParaRPr lang="en-GB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0038942-1A53-6C49-B32E-6CE0F09BD2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3D80EDDC-E38A-944F-B9CB-B0C6554768E0}" type="slidenum">
              <a:rPr lang="en-GB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32</a:t>
            </a:fld>
            <a:endParaRPr lang="en-GB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506EE-EA02-274A-9DFF-A74BED565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Registry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E857A-B994-CC4B-B9BD-4ADAB37EDE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Sending the Avro schema with each message would be inefficient</a:t>
            </a:r>
          </a:p>
          <a:p>
            <a:r>
              <a:rPr lang="en-US" dirty="0"/>
              <a:t>The Schema Registry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is a Confluent component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provides centralized management of schemas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At registration time each schema is given an ID</a:t>
            </a:r>
          </a:p>
          <a:p>
            <a:r>
              <a:rPr lang="en-US" dirty="0"/>
              <a:t>The mapping schema/ID is stored in a special Kafka topic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046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6CA4E008-CD2F-D242-842A-EE03145BF5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r>
              <a:rPr lang="en-GB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 Della Valle - http://</a:t>
            </a:r>
            <a:r>
              <a:rPr lang="en-GB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emanueledellavalle.org</a:t>
            </a:r>
            <a:endParaRPr lang="en-GB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59C58EE-1FAA-954D-B342-D54F2D4968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3D80EDDC-E38A-944F-B9CB-B0C6554768E0}" type="slidenum">
              <a:rPr lang="en-GB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33</a:t>
            </a:fld>
            <a:endParaRPr lang="en-GB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A05DF6-027E-194B-A42C-90035A06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Kafka Connect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83AC18-F9B5-BD48-9159-B6368C6F21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 is an open source framework for streaming data between Apache Kafka and other data systems </a:t>
            </a:r>
          </a:p>
          <a:p>
            <a:r>
              <a:rPr lang="en-US" dirty="0"/>
              <a:t>It is simple, scalable, and reliable 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52BE78-02F4-5342-8211-92F06058B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99" t="22855" r="1564" b="26600"/>
          <a:stretch/>
        </p:blipFill>
        <p:spPr>
          <a:xfrm>
            <a:off x="1921564" y="2864255"/>
            <a:ext cx="8812696" cy="360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11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C8F20BD6-D999-E647-8370-6E772836FA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r>
              <a:rPr lang="en-GB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 Della Valle - http://</a:t>
            </a:r>
            <a:r>
              <a:rPr lang="en-GB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emanueledellavalle.org</a:t>
            </a:r>
            <a:endParaRPr lang="en-GB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DD81F04-B7EF-E541-9D90-1C059A5721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170">
              <a:buClr>
                <a:srgbClr val="000000"/>
              </a:buClr>
            </a:pPr>
            <a:fld id="{3D80EDDC-E38A-944F-B9CB-B0C6554768E0}" type="slidenum">
              <a:rPr lang="en-GB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34</a:t>
            </a:fld>
            <a:endParaRPr lang="en-GB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982FE-BE4E-8443-A4C9-48BABAF2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Off-The-Shelf Connectors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BB968C-23CD-E24E-864C-CE0C324E5B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26997" indent="0">
              <a:buNone/>
            </a:pPr>
            <a:r>
              <a:rPr lang="en-US" dirty="0">
                <a:hlinkClick r:id="rId2"/>
              </a:rPr>
              <a:t>https://www.confluent.io/product/connectors/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635DFF-E53A-3143-9CF1-AF47CA8F27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154" y="2475970"/>
            <a:ext cx="5126623" cy="3264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DFAF81-E776-4040-8A4D-15CBAA1F6C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287" y="2469000"/>
            <a:ext cx="4948367" cy="327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81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E8EBF2-AEC5-F14D-919B-DE6E7D3C3E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@manudellavalle - http://emanueledellavalle.org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D26326-6689-C841-B2FE-03EDF27012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5D038-E70F-B244-A1AE-4DC4A8F32122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5318B1-BF44-914E-AC24-1814680D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oogle Shape;186;p10" descr="Picture 6">
            <a:extLst>
              <a:ext uri="{FF2B5EF4-FFF2-40B4-BE49-F238E27FC236}">
                <a16:creationId xmlns:a16="http://schemas.microsoft.com/office/drawing/2014/main" id="{D0A9C0A1-B268-6E43-B9C1-8AD152385CF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804"/>
          <a:stretch/>
        </p:blipFill>
        <p:spPr>
          <a:xfrm>
            <a:off x="-116016" y="0"/>
            <a:ext cx="1230801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6EDFA9-C92F-9A48-89BD-95BE307F5AFA}"/>
              </a:ext>
            </a:extLst>
          </p:cNvPr>
          <p:cNvSpPr txBox="1"/>
          <p:nvPr/>
        </p:nvSpPr>
        <p:spPr>
          <a:xfrm>
            <a:off x="220564" y="3368813"/>
            <a:ext cx="5913241" cy="317009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Taming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Continuous massive flows than you cannot stop 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Stream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Mng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Systems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F9D69B44-2F0C-5E6D-779F-3B3F7B854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73786">
            <a:off x="5969552" y="1364974"/>
            <a:ext cx="4922047" cy="2556289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2304901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DCDD6EF-44EB-034A-80B6-CA46F2EE1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012" y="1507479"/>
            <a:ext cx="8545988" cy="519747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7294A9-9125-7544-BC38-2221C68B54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Emanuele Della Valle –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D4475E-4A27-3442-AB16-F9A666FB34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36</a:t>
            </a:fld>
            <a:endParaRPr lang="it-IT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C0E2AA6-2C3F-B94A-8E37-564E781A3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D44EB4-1E54-2942-A121-2FAD17DE98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20371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Unified analytics engine for big data processing, with built-in modules for streaming, SQL, machine learning and graph processing</a:t>
            </a:r>
          </a:p>
        </p:txBody>
      </p:sp>
      <p:pic>
        <p:nvPicPr>
          <p:cNvPr id="9" name="Picture 4" descr="https://spark.apache.org/images/spark-logo-trademark.png">
            <a:extLst>
              <a:ext uri="{FF2B5EF4-FFF2-40B4-BE49-F238E27FC236}">
                <a16:creationId xmlns:a16="http://schemas.microsoft.com/office/drawing/2014/main" id="{1ED199F0-69EB-9F49-AF30-5DBDDACA3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4572" y="494986"/>
            <a:ext cx="1549859" cy="82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8829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C67AA8-424E-E24B-A9A1-6FEB4FBDB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31" y="2187002"/>
            <a:ext cx="10745127" cy="345987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62460B-5476-8247-A27A-060F073CA0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Emanuele Della Valle –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82EB4A-9B01-CA45-A81C-75962A96F6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pPr/>
              <a:t>37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5E13C2-DCA0-C942-B4A3-CD5BCE763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vs.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C01CB0C-E820-F546-B0B0-5E4F813A09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Apache </a:t>
            </a:r>
            <a:r>
              <a:rPr lang="it-IT" dirty="0" err="1"/>
              <a:t>hadoop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disk-</a:t>
            </a:r>
            <a:r>
              <a:rPr lang="it-IT" dirty="0" err="1"/>
              <a:t>centric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it-IT" dirty="0"/>
              <a:t>Apache </a:t>
            </a:r>
            <a:r>
              <a:rPr lang="it-IT" dirty="0" err="1"/>
              <a:t>Spark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RAM-</a:t>
            </a:r>
            <a:r>
              <a:rPr lang="it-IT" dirty="0" err="1"/>
              <a:t>centric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44" name="Picture 4" descr="https://spark.apache.org/images/spark-logo-trademark.png">
            <a:extLst>
              <a:ext uri="{FF2B5EF4-FFF2-40B4-BE49-F238E27FC236}">
                <a16:creationId xmlns:a16="http://schemas.microsoft.com/office/drawing/2014/main" id="{7DDFEFF0-B4F6-3F48-89BD-0EAAD0B45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5892" y="475925"/>
            <a:ext cx="1549859" cy="82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&quot;hadoop&quot; logo site:apache.org">
            <a:extLst>
              <a:ext uri="{FF2B5EF4-FFF2-40B4-BE49-F238E27FC236}">
                <a16:creationId xmlns:a16="http://schemas.microsoft.com/office/drawing/2014/main" id="{FEEFB1AC-8139-E74A-AD5E-CB0A8AD3A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603755"/>
            <a:ext cx="2938670" cy="69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293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62460B-5476-8247-A27A-060F073CA0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Emanuele Della Valle – http://</a:t>
            </a:r>
            <a:r>
              <a:rPr lang="it-IT" dirty="0" err="1"/>
              <a:t>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82EB4A-9B01-CA45-A81C-75962A96F6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pPr/>
              <a:t>38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5E13C2-DCA0-C942-B4A3-CD5BCE763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architecture of</a:t>
            </a:r>
          </a:p>
        </p:txBody>
      </p:sp>
      <p:pic>
        <p:nvPicPr>
          <p:cNvPr id="10244" name="Picture 4" descr="https://spark.apache.org/images/spark-logo-trademark.png">
            <a:extLst>
              <a:ext uri="{FF2B5EF4-FFF2-40B4-BE49-F238E27FC236}">
                <a16:creationId xmlns:a16="http://schemas.microsoft.com/office/drawing/2014/main" id="{7DDFEFF0-B4F6-3F48-89BD-0EAAD0B45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6712" y="475925"/>
            <a:ext cx="1549859" cy="82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C686AC-5B0B-E24B-B8E4-63505E85A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62" y="1910341"/>
            <a:ext cx="10108096" cy="40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85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92F376-4B8F-DD4F-B013-D2783B5F5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Emanuele Della Valle –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3DAE4B-023C-3B4A-ABDF-59A9F7A2B1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39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7261A6-6DF6-C646-8539-14E275EA5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0E7194-DC46-D043-8244-B899642BA0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  <a:p>
            <a:pPr lvl="1"/>
            <a:r>
              <a:rPr lang="en-US" b="1" i="1" dirty="0"/>
              <a:t>R</a:t>
            </a:r>
            <a:r>
              <a:rPr lang="en-US" i="1" dirty="0"/>
              <a:t>esilient</a:t>
            </a:r>
            <a:r>
              <a:rPr lang="en-US" dirty="0"/>
              <a:t>: Fault-tolerant</a:t>
            </a:r>
          </a:p>
          <a:p>
            <a:pPr lvl="1"/>
            <a:r>
              <a:rPr lang="en-US" b="1" i="1" dirty="0"/>
              <a:t>D</a:t>
            </a:r>
            <a:r>
              <a:rPr lang="en-US" i="1" dirty="0"/>
              <a:t>istributed</a:t>
            </a:r>
            <a:r>
              <a:rPr lang="en-US" dirty="0"/>
              <a:t>: Computed across multiple nodes</a:t>
            </a:r>
          </a:p>
          <a:p>
            <a:pPr lvl="1"/>
            <a:r>
              <a:rPr lang="en-US" b="1" i="1" dirty="0"/>
              <a:t>D</a:t>
            </a:r>
            <a:r>
              <a:rPr lang="en-US" i="1" dirty="0"/>
              <a:t>ataset</a:t>
            </a:r>
            <a:r>
              <a:rPr lang="en-US" dirty="0"/>
              <a:t>: Collection of partitioned data</a:t>
            </a:r>
          </a:p>
          <a:p>
            <a:endParaRPr lang="en-US" dirty="0"/>
          </a:p>
          <a:p>
            <a:r>
              <a:rPr lang="en-US" dirty="0"/>
              <a:t>Characteristics </a:t>
            </a:r>
          </a:p>
          <a:p>
            <a:pPr lvl="1"/>
            <a:r>
              <a:rPr lang="en-US" dirty="0"/>
              <a:t>Immutable once constructed</a:t>
            </a:r>
          </a:p>
          <a:p>
            <a:pPr lvl="1"/>
            <a:r>
              <a:rPr lang="en-US" dirty="0"/>
              <a:t>Track lineage information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990E4A-8AD5-6E49-974A-A59D7BDCE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542722" cy="4351338"/>
          </a:xfrm>
        </p:spPr>
        <p:txBody>
          <a:bodyPr/>
          <a:lstStyle/>
          <a:p>
            <a:r>
              <a:rPr lang="en-US" dirty="0"/>
              <a:t>Logical view: single dataset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Physical view: 1 or more partitions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3875B7-F2D2-F34E-8684-6878261AEB01}"/>
              </a:ext>
            </a:extLst>
          </p:cNvPr>
          <p:cNvGrpSpPr/>
          <p:nvPr/>
        </p:nvGrpSpPr>
        <p:grpSpPr>
          <a:xfrm>
            <a:off x="7487478" y="2371276"/>
            <a:ext cx="2016539" cy="809245"/>
            <a:chOff x="7487478" y="2331520"/>
            <a:chExt cx="2016539" cy="809245"/>
          </a:xfrm>
        </p:grpSpPr>
        <p:pic>
          <p:nvPicPr>
            <p:cNvPr id="7" name="Picture 2" descr="http://emanueledellavalle.org/slides/spark/img/transformations-and-lineage.png">
              <a:extLst>
                <a:ext uri="{FF2B5EF4-FFF2-40B4-BE49-F238E27FC236}">
                  <a16:creationId xmlns:a16="http://schemas.microsoft.com/office/drawing/2014/main" id="{93E5F93A-82BB-F143-AD7D-5BFEECF86C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487478" y="2331520"/>
              <a:ext cx="2016539" cy="809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B5E141-691C-844C-BDB0-3CF5367F548F}"/>
                </a:ext>
              </a:extLst>
            </p:cNvPr>
            <p:cNvSpPr/>
            <p:nvPr/>
          </p:nvSpPr>
          <p:spPr>
            <a:xfrm>
              <a:off x="7593496" y="2610678"/>
              <a:ext cx="1643269" cy="318052"/>
            </a:xfrm>
            <a:prstGeom prst="rect">
              <a:avLst/>
            </a:prstGeom>
            <a:solidFill>
              <a:srgbClr val="D7D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RDD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50" name="Picture 2" descr="https://databricks.com/wp-content/uploads/2018/05/Narrow-Transformation.png">
            <a:extLst>
              <a:ext uri="{FF2B5EF4-FFF2-40B4-BE49-F238E27FC236}">
                <a16:creationId xmlns:a16="http://schemas.microsoft.com/office/drawing/2014/main" id="{C83A742E-CE73-FE45-AC12-18FBABFDD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87478" y="4001294"/>
            <a:ext cx="463826" cy="170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C62CF70-009D-1176-0C22-FD3FCA4BF2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9" t="48635" r="-210" b="18263"/>
          <a:stretch/>
        </p:blipFill>
        <p:spPr>
          <a:xfrm rot="20438067">
            <a:off x="8548021" y="4771051"/>
            <a:ext cx="3635678" cy="93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4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ABFF6-A448-7841-A029-C6F5DCD374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@manudellavalle - http://emanueledellavalle.org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16940B-D072-044E-8B2C-785BD3CE30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5D038-E70F-B244-A1AE-4DC4A8F32122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527C73-A8AE-6B49-AD97-F767061E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picture containing nature, water, tree, waterfall&#10;&#10;Description automatically generated">
            <a:extLst>
              <a:ext uri="{FF2B5EF4-FFF2-40B4-BE49-F238E27FC236}">
                <a16:creationId xmlns:a16="http://schemas.microsoft.com/office/drawing/2014/main" id="{82C14A15-825A-7C46-AC8D-09B1A9DC0B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15879"/>
          <a:stretch/>
        </p:blipFill>
        <p:spPr>
          <a:xfrm>
            <a:off x="0" y="-2327"/>
            <a:ext cx="12192000" cy="6860327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171D22-CBD2-A743-998A-6712E6668727}"/>
              </a:ext>
            </a:extLst>
          </p:cNvPr>
          <p:cNvSpPr/>
          <p:nvPr/>
        </p:nvSpPr>
        <p:spPr>
          <a:xfrm>
            <a:off x="8921826" y="6420406"/>
            <a:ext cx="2936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by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4A4E-04C3-2F40-9A48-436169AEE638}"/>
              </a:ext>
            </a:extLst>
          </p:cNvPr>
          <p:cNvSpPr txBox="1"/>
          <p:nvPr/>
        </p:nvSpPr>
        <p:spPr>
          <a:xfrm>
            <a:off x="6525161" y="457592"/>
            <a:ext cx="5221553" cy="317009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Taming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Myriads of tiny flows that you can collect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Event-based Systems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FB4580EF-43FD-1FFA-804E-EDEB349B6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70004">
            <a:off x="1850846" y="2778413"/>
            <a:ext cx="4970659" cy="2485330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11884772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D858F5-DE8E-1D49-B5B0-6C7625A456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Emanuele Della Valle –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46217F-4C37-9749-9972-948AD6FAA5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40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B65B5A-DE0C-114B-A9B8-8AF3C8B7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Transformations</a:t>
            </a:r>
            <a:r>
              <a:rPr lang="en-US" dirty="0"/>
              <a:t> - logical 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9FD309-CF69-CF43-9BC8-E35CCCA8BA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956235" cy="435133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RDD are immutable, transformations create new RDD</a:t>
            </a:r>
          </a:p>
          <a:p>
            <a:pPr marL="0" indent="0">
              <a:spcAft>
                <a:spcPts val="600"/>
              </a:spcAft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textFile.filter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(lambda s: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s.startsWith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(“ERROR”))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.map(lambda s: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s.split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(“\t”)[2]))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 descr="http://emanueledellavalle.org/slides/spark/img/transformations-and-lineage.png">
            <a:extLst>
              <a:ext uri="{FF2B5EF4-FFF2-40B4-BE49-F238E27FC236}">
                <a16:creationId xmlns:a16="http://schemas.microsoft.com/office/drawing/2014/main" id="{C0D3BEC6-8FA2-C346-917A-B19ECE281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7722" y="4001294"/>
            <a:ext cx="8432800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A75322A3-ED53-B442-BBB5-18E622F9CF82}"/>
              </a:ext>
            </a:extLst>
          </p:cNvPr>
          <p:cNvSpPr/>
          <p:nvPr/>
        </p:nvSpPr>
        <p:spPr>
          <a:xfrm rot="5400000">
            <a:off x="5201340" y="1344957"/>
            <a:ext cx="342623" cy="8549861"/>
          </a:xfrm>
          <a:prstGeom prst="rightBrace">
            <a:avLst>
              <a:gd name="adj1" fmla="val 2380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F4279F-DB1D-2841-BCD3-093F1B4D43FE}"/>
              </a:ext>
            </a:extLst>
          </p:cNvPr>
          <p:cNvSpPr/>
          <p:nvPr/>
        </p:nvSpPr>
        <p:spPr>
          <a:xfrm>
            <a:off x="4757611" y="5735672"/>
            <a:ext cx="1230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B1E46"/>
                </a:solidFill>
                <a:latin typeface="Titillium" panose="00000500000000000000" pitchFamily="50" charset="0"/>
              </a:rPr>
              <a:t>lineage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4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databricks.com/wp-content/uploads/2018/05/Wide-Transformation.png">
            <a:extLst>
              <a:ext uri="{FF2B5EF4-FFF2-40B4-BE49-F238E27FC236}">
                <a16:creationId xmlns:a16="http://schemas.microsoft.com/office/drawing/2014/main" id="{EE1D3C83-3B2E-2445-8B51-830B2BF2D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7" b="12499"/>
          <a:stretch/>
        </p:blipFill>
        <p:spPr bwMode="auto">
          <a:xfrm>
            <a:off x="6154531" y="3471207"/>
            <a:ext cx="5232400" cy="161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databricks.com/wp-content/uploads/2018/05/Narrow-Transformation.png">
            <a:extLst>
              <a:ext uri="{FF2B5EF4-FFF2-40B4-BE49-F238E27FC236}">
                <a16:creationId xmlns:a16="http://schemas.microsoft.com/office/drawing/2014/main" id="{B6E773F3-289B-414D-B278-79CBE5E9DE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630"/>
          <a:stretch/>
        </p:blipFill>
        <p:spPr bwMode="auto">
          <a:xfrm>
            <a:off x="838200" y="3471207"/>
            <a:ext cx="5054600" cy="208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17439A-4867-7147-A5F5-5D24866363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Emanuele Della Valle –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3C9904-781D-794E-BF52-B29E923FA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41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DF7D5A-6A78-FB4A-A78E-8B37F6D68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Transformations</a:t>
            </a:r>
            <a:r>
              <a:rPr lang="en-US" dirty="0"/>
              <a:t> – physical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342235-C2A5-DA40-90DA-D91264CCA0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Narrow Transformations</a:t>
            </a:r>
          </a:p>
          <a:p>
            <a:pPr marL="0" indent="0">
              <a:buNone/>
            </a:pPr>
            <a:r>
              <a:rPr lang="en-US" sz="2400" dirty="0"/>
              <a:t>The data required to compute the records in a single partition reside in at most one partition of the parent RDD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map()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filter()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457200" lvl="1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95DB66-EA5C-7444-914D-899DCD6ED5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Wide Transformations (shuffles)</a:t>
            </a:r>
          </a:p>
          <a:p>
            <a:pPr marL="0" indent="0">
              <a:buNone/>
            </a:pPr>
            <a:r>
              <a:rPr lang="en-US" sz="2400" dirty="0"/>
              <a:t>The data required to compute the records in a single partition may reside in many partitions of the parent RDD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groupBy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(..).sum()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distinct()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80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AA8988-1D1F-7A4B-ABE3-30381196F3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Emanuele Della Valle –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DA182E-6FBE-5542-AB30-9F87DEF4B1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42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B8D634-4393-BA41-8699-12556EFF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Actions</a:t>
            </a:r>
            <a:r>
              <a:rPr lang="en-US" dirty="0"/>
              <a:t> – logical 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72BF4E-6C97-194B-90EE-22B7768C43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Actions either return a result or write to disc 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The number of records in the case of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count() </a:t>
            </a:r>
          </a:p>
          <a:p>
            <a:pPr lvl="1"/>
            <a:r>
              <a:rPr lang="en-US" dirty="0"/>
              <a:t>An array of objects in the case of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collect()</a:t>
            </a:r>
            <a:r>
              <a:rPr lang="en-US" sz="2200" dirty="0"/>
              <a:t> </a:t>
            </a:r>
            <a:r>
              <a:rPr lang="en-US" dirty="0"/>
              <a:t>or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take(n)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Actions</a:t>
            </a:r>
            <a:r>
              <a:rPr lang="en-US" dirty="0"/>
              <a:t> – system 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9224" y="1859157"/>
            <a:ext cx="9256118" cy="1059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lines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hdfs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://...”)</a:t>
            </a: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errors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(lambda s: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s.startswith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(“ERROR”))</a:t>
            </a: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messages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errors.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(lambda s: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s.split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(“\t”)[2])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7944496" y="2775892"/>
            <a:ext cx="3685308" cy="3851442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10378523" y="3377597"/>
            <a:ext cx="949273" cy="3205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Block 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237205" y="5427576"/>
            <a:ext cx="983672" cy="3205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Block 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022082" y="6089255"/>
            <a:ext cx="968138" cy="3205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Block 3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8429406" y="3074921"/>
            <a:ext cx="1892531" cy="2375746"/>
            <a:chOff x="6019801" y="3042352"/>
            <a:chExt cx="1577109" cy="2375746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6518519" y="3042352"/>
              <a:ext cx="1078391" cy="600181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6415567" y="3665623"/>
              <a:ext cx="1142135" cy="1097665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5400000">
              <a:off x="5341447" y="4343977"/>
              <a:ext cx="1752475" cy="395767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7972214" y="2740102"/>
            <a:ext cx="3433158" cy="3075342"/>
            <a:chOff x="5638800" y="2707533"/>
            <a:chExt cx="2860965" cy="3075342"/>
          </a:xfrm>
        </p:grpSpPr>
        <p:sp>
          <p:nvSpPr>
            <p:cNvPr id="15" name="Rounded Rectangle 14"/>
            <p:cNvSpPr/>
            <p:nvPr/>
          </p:nvSpPr>
          <p:spPr>
            <a:xfrm>
              <a:off x="7585365" y="2707533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160" dirty="0"/>
                <a:t>Worker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638800" y="5424967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160" dirty="0"/>
                <a:t>Worker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493956" y="4763289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160" dirty="0"/>
                <a:t>Worker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946819" y="3452092"/>
              <a:ext cx="914400" cy="35790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60" dirty="0"/>
                <a:t>Driver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853209" y="2898705"/>
            <a:ext cx="7663392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messages.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(lambda s: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 in s).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rot="5400000" flipH="1" flipV="1">
            <a:off x="7730221" y="4455401"/>
            <a:ext cx="1570182" cy="404554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rot="10800000">
            <a:off x="9296719" y="3872587"/>
            <a:ext cx="1149923" cy="905162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10800000" flipV="1">
            <a:off x="9202487" y="2974345"/>
            <a:ext cx="1091741" cy="494146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9603029" y="3275414"/>
            <a:ext cx="68429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cs typeface="Avenir Light"/>
              </a:rPr>
              <a:t>tasks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179641" y="2775768"/>
            <a:ext cx="849848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cs typeface="Avenir Light"/>
              </a:rPr>
              <a:t>results</a:t>
            </a:r>
          </a:p>
        </p:txBody>
      </p:sp>
      <p:sp>
        <p:nvSpPr>
          <p:cNvPr id="70" name="Rectangular Callout 69"/>
          <p:cNvSpPr/>
          <p:nvPr/>
        </p:nvSpPr>
        <p:spPr>
          <a:xfrm>
            <a:off x="1837631" y="1351740"/>
            <a:ext cx="1508141" cy="311728"/>
          </a:xfrm>
          <a:prstGeom prst="wedgeRectCallout">
            <a:avLst>
              <a:gd name="adj1" fmla="val -77687"/>
              <a:gd name="adj2" fmla="val 131385"/>
            </a:avLst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>
                <a:solidFill>
                  <a:srgbClr val="FF6600"/>
                </a:solidFill>
              </a:rPr>
              <a:t>Base RDD</a:t>
            </a:r>
          </a:p>
        </p:txBody>
      </p:sp>
      <p:sp>
        <p:nvSpPr>
          <p:cNvPr id="71" name="Rectangular Callout 70"/>
          <p:cNvSpPr/>
          <p:nvPr/>
        </p:nvSpPr>
        <p:spPr>
          <a:xfrm>
            <a:off x="1837631" y="3533595"/>
            <a:ext cx="2373158" cy="311728"/>
          </a:xfrm>
          <a:prstGeom prst="wedgeRectCallout">
            <a:avLst>
              <a:gd name="adj1" fmla="val -56559"/>
              <a:gd name="adj2" fmla="val -381194"/>
            </a:avLst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>
                <a:solidFill>
                  <a:srgbClr val="FF6600"/>
                </a:solidFill>
              </a:rPr>
              <a:t>Transformed RDD</a:t>
            </a:r>
          </a:p>
        </p:txBody>
      </p:sp>
      <p:sp>
        <p:nvSpPr>
          <p:cNvPr id="73" name="Rectangular Callout 72"/>
          <p:cNvSpPr/>
          <p:nvPr/>
        </p:nvSpPr>
        <p:spPr>
          <a:xfrm>
            <a:off x="6170747" y="3530841"/>
            <a:ext cx="1303133" cy="311728"/>
          </a:xfrm>
          <a:prstGeom prst="wedgeRectCallout">
            <a:avLst>
              <a:gd name="adj1" fmla="val 45495"/>
              <a:gd name="adj2" fmla="val -164679"/>
            </a:avLst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>
                <a:solidFill>
                  <a:srgbClr val="FF6600"/>
                </a:solidFill>
              </a:rPr>
              <a:t>Action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99FA10FD-B696-8D4B-A57F-DFF0342646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Emanuele Della Valle – http://emanueledellavalle.org</a:t>
            </a:r>
            <a:endParaRPr lang="it-IT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23B2CCE6-6E88-DC44-8075-2F7DA9EAA3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43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31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19" grpId="0" animBg="1"/>
      <p:bldP spid="19" grpId="1" animBg="1"/>
      <p:bldP spid="22" grpId="0" animBg="1"/>
      <p:bldP spid="22" grpId="1" animBg="1"/>
      <p:bldP spid="23" grpId="0" animBg="1"/>
      <p:bldP spid="23" grpId="1" animBg="1"/>
      <p:bldP spid="43" grpId="0" build="allAtOnce"/>
      <p:bldP spid="63" grpId="0"/>
      <p:bldP spid="64" grpId="0"/>
      <p:bldP spid="70" grpId="0" uiExpand="1" animBg="1"/>
      <p:bldP spid="70" grpId="1" uiExpand="1" animBg="1"/>
      <p:bldP spid="71" grpId="0" uiExpand="1" animBg="1"/>
      <p:bldP spid="71" grpId="1" uiExpand="1" animBg="1"/>
      <p:bldP spid="73" grpId="0" animBg="1"/>
      <p:bldP spid="73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(where the magic is!)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5070" y="1822054"/>
            <a:ext cx="9256118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2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lines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spark.textFile(“hdfs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://...”)</a:t>
            </a:r>
          </a:p>
          <a:p>
            <a:pPr>
              <a:spcBef>
                <a:spcPts val="72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errors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(lambda s: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s.startswith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(“ERROR”))</a:t>
            </a:r>
          </a:p>
          <a:p>
            <a:pPr>
              <a:spcBef>
                <a:spcPts val="72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messages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errors.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(lambda s: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s.split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(“\t”)[2])</a:t>
            </a:r>
          </a:p>
          <a:p>
            <a:pPr>
              <a:spcBef>
                <a:spcPts val="720"/>
              </a:spcBef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messages.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cache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7613196" y="2775892"/>
            <a:ext cx="3685308" cy="3851442"/>
            <a:chOff x="5615710" y="2743323"/>
            <a:chExt cx="3071090" cy="3851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729" y="3493655"/>
              <a:ext cx="1128236" cy="11282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564" y="2743323"/>
              <a:ext cx="1128236" cy="112823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7600" y="4800600"/>
              <a:ext cx="1128236" cy="1128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10" y="5466529"/>
              <a:ext cx="1128236" cy="1128236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10047223" y="3377597"/>
            <a:ext cx="949273" cy="3205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Block 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905905" y="5427576"/>
            <a:ext cx="983672" cy="3205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Block 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690782" y="6089255"/>
            <a:ext cx="968138" cy="3205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Block 3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8098106" y="3074921"/>
            <a:ext cx="1892531" cy="2375746"/>
            <a:chOff x="6019801" y="3042352"/>
            <a:chExt cx="1577109" cy="2375746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6518519" y="3042352"/>
              <a:ext cx="1078391" cy="600181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6415567" y="3665623"/>
              <a:ext cx="1142135" cy="1097665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5400000">
              <a:off x="5341447" y="4343977"/>
              <a:ext cx="1752475" cy="395767"/>
            </a:xfrm>
            <a:prstGeom prst="straightConnector1">
              <a:avLst/>
            </a:prstGeom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7640914" y="2740102"/>
            <a:ext cx="3433158" cy="3075342"/>
            <a:chOff x="5638800" y="2707533"/>
            <a:chExt cx="2860965" cy="3075342"/>
          </a:xfrm>
        </p:grpSpPr>
        <p:sp>
          <p:nvSpPr>
            <p:cNvPr id="15" name="Rounded Rectangle 14"/>
            <p:cNvSpPr/>
            <p:nvPr/>
          </p:nvSpPr>
          <p:spPr>
            <a:xfrm>
              <a:off x="7585365" y="2707533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160" dirty="0"/>
                <a:t>Worker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638800" y="5424967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160" dirty="0"/>
                <a:t>Worker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493956" y="4763289"/>
              <a:ext cx="914400" cy="3579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160" dirty="0"/>
                <a:t>Worker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946819" y="3452092"/>
              <a:ext cx="914400" cy="35790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60" dirty="0"/>
                <a:t>Driver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48324" y="3402240"/>
            <a:ext cx="7663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80"/>
              </a:spcBef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messages.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(lambda s: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 in s).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rot="5400000" flipH="1" flipV="1">
            <a:off x="7398921" y="4455401"/>
            <a:ext cx="1570182" cy="404554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rot="10800000">
            <a:off x="8965419" y="3872587"/>
            <a:ext cx="1149923" cy="905162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10800000" flipV="1">
            <a:off x="8871187" y="2974345"/>
            <a:ext cx="1091741" cy="494146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48323" y="3832245"/>
            <a:ext cx="7663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80"/>
              </a:spcBef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messages.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(lambda s: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 in s).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48323" y="4156741"/>
            <a:ext cx="7663392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80"/>
              </a:spcBef>
            </a:pPr>
            <a:r>
              <a:rPr lang="en-US" sz="1680" dirty="0">
                <a:latin typeface="Lucida Console"/>
                <a:cs typeface="Lucida Console"/>
              </a:rPr>
              <a:t>. . 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271729" y="3275414"/>
            <a:ext cx="68429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cs typeface="Avenir Light"/>
              </a:rPr>
              <a:t>tasks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848341" y="2775768"/>
            <a:ext cx="849848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cs typeface="Avenir Light"/>
              </a:rPr>
              <a:t>results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508274" y="2482517"/>
            <a:ext cx="932688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Cache 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430688" y="4555835"/>
            <a:ext cx="932688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Cache 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208420" y="5194301"/>
            <a:ext cx="932688" cy="32059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headEnd type="none" w="med" len="med"/>
            <a:tailEnd type="non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Cache 3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A7BD40D-975B-4E47-BCE4-D4725BC4471A}"/>
              </a:ext>
            </a:extLst>
          </p:cNvPr>
          <p:cNvSpPr/>
          <p:nvPr/>
        </p:nvSpPr>
        <p:spPr>
          <a:xfrm rot="20973956">
            <a:off x="2690314" y="4811233"/>
            <a:ext cx="3388178" cy="146125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 PRACTICE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Full-text search of Wikipedia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60GB on 20 EC2 machine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0.5 sec vs. 20s for on-disk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3787E04-A459-D549-B44F-DDF7CEB30C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Emanuele Della Valle – http://emanueledellavalle.org</a:t>
            </a:r>
            <a:endParaRPr lang="it-IT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B633382-6B5B-4C4D-8EA3-4B127E6AF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44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3746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19" grpId="0" animBg="1"/>
      <p:bldP spid="19" grpId="1" animBg="1"/>
      <p:bldP spid="22" grpId="0" animBg="1"/>
      <p:bldP spid="22" grpId="1" animBg="1"/>
      <p:bldP spid="23" grpId="0" animBg="1"/>
      <p:bldP spid="23" grpId="1" animBg="1"/>
      <p:bldP spid="61" grpId="0" build="allAtOnce"/>
      <p:bldP spid="62" grpId="0" build="allAtOnce"/>
      <p:bldP spid="63" grpId="0"/>
      <p:bldP spid="63" grpId="1"/>
      <p:bldP spid="63" grpId="2"/>
      <p:bldP spid="64" grpId="0"/>
      <p:bldP spid="64" grpId="1"/>
      <p:bldP spid="64" grpId="2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41" grpId="0" animBg="1"/>
      <p:bldP spid="41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2E612C-DD30-1042-AAD0-030ADFD28F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Emanuele Della Valle –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3B752C-C3D2-7148-8D88-1B47406342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45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7E3492-5D78-FE4D-8B28-E97864F8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Laziness By Design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7AA595-A6A3-A44C-AF99-E27EC359EE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Fundamental to Apache Spark are the notions that</a:t>
            </a:r>
          </a:p>
          <a:p>
            <a:pPr lvl="1"/>
            <a:r>
              <a:rPr lang="en-US" sz="2800" dirty="0"/>
              <a:t>Transformations are </a:t>
            </a:r>
            <a:r>
              <a:rPr lang="en-US" sz="2800" b="1" dirty="0"/>
              <a:t>LAZY</a:t>
            </a:r>
            <a:endParaRPr lang="en-US" sz="2800" dirty="0"/>
          </a:p>
          <a:p>
            <a:pPr lvl="1"/>
            <a:r>
              <a:rPr lang="en-US" sz="2800" dirty="0"/>
              <a:t>Actions are </a:t>
            </a:r>
            <a:r>
              <a:rPr lang="en-US" sz="2800" b="1" dirty="0"/>
              <a:t>EAGER</a:t>
            </a:r>
            <a:endParaRPr lang="en-US" sz="28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NOTE: We saw this play out in the previous slide when we run multiple transformations back-to-back, and no job was triggered until the first action was requested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159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5BB23A-7734-9D44-AA2B-7A4745B230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Emanuele Della Valle –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BE5B35-CE8E-1947-A572-E2E64A36C4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46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05665F-B473-484A-9A77-7CF7744C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4314B6-A6E6-8540-913B-3E031F3E8D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  <a:p>
            <a:pPr lvl="1"/>
            <a:r>
              <a:rPr lang="en-US" dirty="0"/>
              <a:t>Immutable Data with named columns </a:t>
            </a:r>
          </a:p>
          <a:p>
            <a:pPr lvl="1"/>
            <a:r>
              <a:rPr lang="en-US" dirty="0"/>
              <a:t>Built on RDDs</a:t>
            </a:r>
          </a:p>
          <a:p>
            <a:endParaRPr lang="en-US" dirty="0"/>
          </a:p>
          <a:p>
            <a:r>
              <a:rPr lang="en-US" dirty="0"/>
              <a:t>Characteristics </a:t>
            </a:r>
          </a:p>
          <a:p>
            <a:pPr lvl="1"/>
            <a:r>
              <a:rPr lang="en-US" dirty="0"/>
              <a:t>User-friendly API</a:t>
            </a:r>
          </a:p>
          <a:p>
            <a:pPr lvl="1"/>
            <a:r>
              <a:rPr lang="en-US" dirty="0"/>
              <a:t>Uniform APIs across languages (Scala, Java, Python, R, and SQL) </a:t>
            </a:r>
          </a:p>
          <a:p>
            <a:pPr lvl="1"/>
            <a:r>
              <a:rPr lang="en-US" dirty="0"/>
              <a:t>Improved performance via optimizations (Tungsten and Catalyst)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35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A5C7A9-AC3B-EE42-8F17-42EA4D15AA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Emanuele Della Valle –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E75E39-54B3-FC44-9182-B62F2E1825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47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960550-D624-6A4A-9F95-6D1328E7E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code snippet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6F7943-81E1-1C47-91EC-E6CD32278C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5837" y="1690688"/>
            <a:ext cx="12056163" cy="435133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An Apache Spark code snippet using SQL and </a:t>
            </a:r>
            <a:r>
              <a:rPr lang="en-US" dirty="0" err="1"/>
              <a:t>DataFrames</a:t>
            </a:r>
            <a:r>
              <a:rPr lang="en-US" dirty="0"/>
              <a:t> to query and join different data sources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Read a CSV</a:t>
            </a:r>
          </a:p>
          <a:p>
            <a:pPr marL="457200" lvl="1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userDF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spark.read.csv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 … 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userData.csv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or Use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APIs and register a temp view</a:t>
            </a:r>
          </a:p>
          <a:p>
            <a:pPr marL="457200" lvl="1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middleageSmokers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userDF.filter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(col("smoker")=="Y").filter(col("age")&gt;40)</a:t>
            </a:r>
          </a:p>
          <a:p>
            <a:pPr marL="457200" lvl="1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middleageSmokers.createOrReplaceTempView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middleageSmokers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read a CSV and register a temp view</a:t>
            </a:r>
          </a:p>
          <a:p>
            <a:pPr marL="457200" lvl="1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spark.read.json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 … /part-00000.json.gz").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createOrReplaceTempView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iot_stream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execute SQL query or ...</a:t>
            </a:r>
          </a:p>
          <a:p>
            <a:pPr marL="457200" lvl="1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spark.sql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("SELECT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calories_burnt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FROM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iot_stream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JOIN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middleageSmokers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ON …")</a:t>
            </a:r>
          </a:p>
          <a:p>
            <a:pPr marL="457200" lvl="1" indent="0">
              <a:buNone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168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B7B136-36AB-7948-9167-F68AFBA26E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Emanuele Della Valle –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1B23ED-B58F-4745-A82E-DA29BA0B73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48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E1F9C9-7819-CC4D-958F-6481C4529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Under the Hood: </a:t>
            </a:r>
            <a:r>
              <a:rPr lang="it-IT" dirty="0" err="1"/>
              <a:t>Catalyst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ECCE7E-8711-164F-83F4-47715E4F06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Generates optimal RDD code from the user request</a:t>
            </a:r>
          </a:p>
        </p:txBody>
      </p:sp>
      <p:pic>
        <p:nvPicPr>
          <p:cNvPr id="6146" name="Picture 2" descr="https://brookewenig.github.io/img/Spark/Catalyst.png">
            <a:extLst>
              <a:ext uri="{FF2B5EF4-FFF2-40B4-BE49-F238E27FC236}">
                <a16:creationId xmlns:a16="http://schemas.microsoft.com/office/drawing/2014/main" id="{4194A826-0053-E54A-AFE3-26C1CADD8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0703"/>
            <a:ext cx="12192000" cy="279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801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176D40-53A6-9B43-8B84-A89AE56E97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Emanuele Della Valle –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4DBE2A-AAF2-FC4E-9121-D8694CD99F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pPr/>
              <a:t>49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59C4CE-BF76-2D46-A729-01C0834A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28760" cy="1325563"/>
          </a:xfrm>
        </p:spPr>
        <p:txBody>
          <a:bodyPr/>
          <a:lstStyle/>
          <a:p>
            <a:r>
              <a:rPr lang="en-US" dirty="0"/>
              <a:t>Under the Hood: Tungsten Binary Format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A20F30-979D-4B4F-AF3F-C626C105F6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Off-heap, compact and efficient </a:t>
            </a:r>
            <a:r>
              <a:rPr lang="it-IT" dirty="0"/>
              <a:t>in-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storage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format</a:t>
            </a:r>
            <a:endParaRPr lang="en-US" dirty="0"/>
          </a:p>
        </p:txBody>
      </p:sp>
      <p:pic>
        <p:nvPicPr>
          <p:cNvPr id="6" name="Picture 4" descr="https://files.training.databricks.com/images/unsafe-row-format.png">
            <a:extLst>
              <a:ext uri="{FF2B5EF4-FFF2-40B4-BE49-F238E27FC236}">
                <a16:creationId xmlns:a16="http://schemas.microsoft.com/office/drawing/2014/main" id="{83F24566-6FAE-504F-AC5D-059AAE897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94387"/>
            <a:ext cx="10787270" cy="355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pace Required: Car vs Bus vs Bicycle [Pic] | Bored Panda">
            <a:extLst>
              <a:ext uri="{FF2B5EF4-FFF2-40B4-BE49-F238E27FC236}">
                <a16:creationId xmlns:a16="http://schemas.microsoft.com/office/drawing/2014/main" id="{18754942-5826-B5D3-B72B-2CAC5E36B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2E2E2"/>
              </a:clrFrom>
              <a:clrTo>
                <a:srgbClr val="E2E2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1370">
            <a:off x="179453" y="2452627"/>
            <a:ext cx="2399862" cy="175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012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E8EBF2-AEC5-F14D-919B-DE6E7D3C3E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@manudellavalle - http://emanueledellavalle.org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D26326-6689-C841-B2FE-03EDF27012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65D038-E70F-B244-A1AE-4DC4A8F32122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5318B1-BF44-914E-AC24-1814680D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oogle Shape;186;p10" descr="Picture 6">
            <a:extLst>
              <a:ext uri="{FF2B5EF4-FFF2-40B4-BE49-F238E27FC236}">
                <a16:creationId xmlns:a16="http://schemas.microsoft.com/office/drawing/2014/main" id="{D0A9C0A1-B268-6E43-B9C1-8AD152385CF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804"/>
          <a:stretch/>
        </p:blipFill>
        <p:spPr>
          <a:xfrm>
            <a:off x="-116016" y="0"/>
            <a:ext cx="1230801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6EDFA9-C92F-9A48-89BD-95BE307F5AFA}"/>
              </a:ext>
            </a:extLst>
          </p:cNvPr>
          <p:cNvSpPr txBox="1"/>
          <p:nvPr/>
        </p:nvSpPr>
        <p:spPr>
          <a:xfrm>
            <a:off x="220564" y="3368813"/>
            <a:ext cx="5913241" cy="317009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Taming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Continuous massive flows than you cannot stop 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Stream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Mng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Systems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F9D69B44-2F0C-5E6D-779F-3B3F7B854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73786">
            <a:off x="5969552" y="1364974"/>
            <a:ext cx="4922047" cy="2556289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31082729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E9FD2B-57E0-7140-AB87-5D4DA5CA0A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Emanuele Della Valle –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DFCC86-E2FF-484C-B5CC-D68E2D664E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50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554F02-61B3-7346-8B81-1BBDE9E6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at work – Jobs, Stages and Tasks</a:t>
            </a:r>
          </a:p>
        </p:txBody>
      </p:sp>
      <p:sp>
        <p:nvSpPr>
          <p:cNvPr id="89" name="Content Placeholder 88">
            <a:extLst>
              <a:ext uri="{FF2B5EF4-FFF2-40B4-BE49-F238E27FC236}">
                <a16:creationId xmlns:a16="http://schemas.microsoft.com/office/drawing/2014/main" id="{8ACE2969-3985-7F40-9866-8C9D5E75CF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DAG Scheduler </a:t>
            </a:r>
            <a:r>
              <a:rPr lang="en-US" dirty="0"/>
              <a:t>is the scheduling layer of Spark</a:t>
            </a:r>
          </a:p>
          <a:p>
            <a:r>
              <a:rPr lang="en-US" dirty="0"/>
              <a:t>It transforms a logical execution plan into a physical one (a </a:t>
            </a:r>
            <a:r>
              <a:rPr lang="en-US" b="1" dirty="0"/>
              <a:t>Job</a:t>
            </a:r>
            <a:r>
              <a:rPr lang="en-US" dirty="0"/>
              <a:t>) considering </a:t>
            </a:r>
            <a:r>
              <a:rPr lang="en-US" dirty="0">
                <a:ea typeface="ＭＳ Ｐゴシック" charset="-128"/>
              </a:rPr>
              <a:t>d</a:t>
            </a:r>
            <a:r>
              <a:rPr lang="en-US" dirty="0">
                <a:ea typeface="ＭＳ Ｐゴシック" charset="-128"/>
                <a:cs typeface="ＭＳ Ｐゴシック" charset="-128"/>
              </a:rPr>
              <a:t>ata locality and partitioning (to avoid shuffles)</a:t>
            </a:r>
          </a:p>
          <a:p>
            <a:r>
              <a:rPr lang="en-US" dirty="0"/>
              <a:t>Each </a:t>
            </a:r>
            <a:r>
              <a:rPr lang="en-US" b="1" dirty="0"/>
              <a:t>Job</a:t>
            </a:r>
            <a:r>
              <a:rPr lang="en-US" dirty="0"/>
              <a:t> is a DAG of </a:t>
            </a:r>
            <a:r>
              <a:rPr lang="en-US" b="1" dirty="0"/>
              <a:t>Stages </a:t>
            </a:r>
            <a:r>
              <a:rPr lang="en-US" dirty="0"/>
              <a:t>which are broken down into </a:t>
            </a:r>
            <a:r>
              <a:rPr lang="en-US" b="1" dirty="0"/>
              <a:t>Tasks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19D767-E2F7-9F47-A058-CFF04DC02387}"/>
              </a:ext>
            </a:extLst>
          </p:cNvPr>
          <p:cNvSpPr/>
          <p:nvPr/>
        </p:nvSpPr>
        <p:spPr>
          <a:xfrm>
            <a:off x="8171107" y="5626287"/>
            <a:ext cx="393158" cy="214233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100000"/>
                  <a:shade val="100000"/>
                  <a:satMod val="130000"/>
                </a:sysClr>
              </a:gs>
              <a:gs pos="100000">
                <a:sysClr val="windowText" lastClr="000000">
                  <a:tint val="50000"/>
                  <a:shade val="100000"/>
                  <a:satMod val="350000"/>
                </a:sysClr>
              </a:gs>
            </a:gsLst>
            <a:lin ang="16200000" scaled="0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/>
              <a:ea typeface="+mn-ea"/>
              <a:cs typeface="Corbe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9AC50-17DF-0646-B754-F6088EFE5E04}"/>
              </a:ext>
            </a:extLst>
          </p:cNvPr>
          <p:cNvSpPr txBox="1"/>
          <p:nvPr/>
        </p:nvSpPr>
        <p:spPr>
          <a:xfrm>
            <a:off x="8561482" y="5569436"/>
            <a:ext cx="1897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cs typeface="Corbel"/>
              </a:rPr>
              <a:t>= cached 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cs typeface="Corbel"/>
              </a:rPr>
              <a:t>partition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/>
              <a:cs typeface="Corbe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803FAA-F15E-D848-AC72-A277114018F9}"/>
              </a:ext>
            </a:extLst>
          </p:cNvPr>
          <p:cNvGrpSpPr/>
          <p:nvPr/>
        </p:nvGrpSpPr>
        <p:grpSpPr>
          <a:xfrm>
            <a:off x="6683652" y="5500502"/>
            <a:ext cx="450658" cy="498331"/>
            <a:chOff x="4181818" y="5897146"/>
            <a:chExt cx="571867" cy="77763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BA545D1-06DC-7246-B9AC-64BA890BEBDF}"/>
                </a:ext>
              </a:extLst>
            </p:cNvPr>
            <p:cNvSpPr/>
            <p:nvPr/>
          </p:nvSpPr>
          <p:spPr>
            <a:xfrm>
              <a:off x="4181818" y="5897146"/>
              <a:ext cx="571867" cy="777635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AD13659-7B5F-7443-B657-19EF81A22F38}"/>
                </a:ext>
              </a:extLst>
            </p:cNvPr>
            <p:cNvSpPr/>
            <p:nvPr/>
          </p:nvSpPr>
          <p:spPr>
            <a:xfrm>
              <a:off x="4272291" y="5975435"/>
              <a:ext cx="393158" cy="256220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700159C-7736-C448-B130-6B1B2616B6A2}"/>
                </a:ext>
              </a:extLst>
            </p:cNvPr>
            <p:cNvSpPr/>
            <p:nvPr/>
          </p:nvSpPr>
          <p:spPr>
            <a:xfrm>
              <a:off x="4272291" y="6327271"/>
              <a:ext cx="393158" cy="256220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86A751B-341C-934D-805B-1C2BD0F068EA}"/>
              </a:ext>
            </a:extLst>
          </p:cNvPr>
          <p:cNvSpPr txBox="1"/>
          <p:nvPr/>
        </p:nvSpPr>
        <p:spPr>
          <a:xfrm>
            <a:off x="7148634" y="5569436"/>
            <a:ext cx="79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cs typeface="Corbel"/>
              </a:rPr>
              <a:t>= RDD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CA6FC0-0FBE-F246-A499-18D28795D081}"/>
              </a:ext>
            </a:extLst>
          </p:cNvPr>
          <p:cNvGrpSpPr/>
          <p:nvPr/>
        </p:nvGrpSpPr>
        <p:grpSpPr>
          <a:xfrm>
            <a:off x="6104770" y="2089742"/>
            <a:ext cx="5376333" cy="3147865"/>
            <a:chOff x="3392904" y="2014709"/>
            <a:chExt cx="5412429" cy="3777438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D5197AE-8736-FE49-B673-DDF057923C4F}"/>
                </a:ext>
              </a:extLst>
            </p:cNvPr>
            <p:cNvSpPr/>
            <p:nvPr/>
          </p:nvSpPr>
          <p:spPr>
            <a:xfrm>
              <a:off x="3392904" y="2014709"/>
              <a:ext cx="5412429" cy="3777438"/>
            </a:xfrm>
            <a:prstGeom prst="roundRect">
              <a:avLst>
                <a:gd name="adj" fmla="val 3827"/>
              </a:avLst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32740BD-9ABE-C946-B11A-D2B8CB19405F}"/>
                </a:ext>
              </a:extLst>
            </p:cNvPr>
            <p:cNvSpPr/>
            <p:nvPr/>
          </p:nvSpPr>
          <p:spPr>
            <a:xfrm>
              <a:off x="3550531" y="2156004"/>
              <a:ext cx="1749946" cy="1319458"/>
            </a:xfrm>
            <a:prstGeom prst="roundRect">
              <a:avLst>
                <a:gd name="adj" fmla="val 9052"/>
              </a:avLst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B87A1BE-6B37-8E4E-803E-2544013EAA4B}"/>
                </a:ext>
              </a:extLst>
            </p:cNvPr>
            <p:cNvSpPr/>
            <p:nvPr/>
          </p:nvSpPr>
          <p:spPr>
            <a:xfrm>
              <a:off x="3550531" y="3646093"/>
              <a:ext cx="3732854" cy="2003628"/>
            </a:xfrm>
            <a:prstGeom prst="roundRect">
              <a:avLst>
                <a:gd name="adj" fmla="val 4131"/>
              </a:avLst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D7502B2-AFF5-9B4C-B7B4-9E72AD5E333B}"/>
                </a:ext>
              </a:extLst>
            </p:cNvPr>
            <p:cNvSpPr/>
            <p:nvPr/>
          </p:nvSpPr>
          <p:spPr>
            <a:xfrm>
              <a:off x="6386193" y="3856333"/>
              <a:ext cx="566307" cy="1460609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D977ACC-8F25-EE46-B108-321D4E3ADB85}"/>
                </a:ext>
              </a:extLst>
            </p:cNvPr>
            <p:cNvSpPr/>
            <p:nvPr/>
          </p:nvSpPr>
          <p:spPr>
            <a:xfrm>
              <a:off x="6475785" y="3940757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CE81E8A6-A44C-3148-ADA6-45D6A725FE1A}"/>
                </a:ext>
              </a:extLst>
            </p:cNvPr>
            <p:cNvSpPr/>
            <p:nvPr/>
          </p:nvSpPr>
          <p:spPr>
            <a:xfrm>
              <a:off x="6475785" y="4288112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F82DE9B-50AE-2C4A-8D2F-1C43F74DEC76}"/>
                </a:ext>
              </a:extLst>
            </p:cNvPr>
            <p:cNvSpPr/>
            <p:nvPr/>
          </p:nvSpPr>
          <p:spPr>
            <a:xfrm>
              <a:off x="6475785" y="4624894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A827237-27DC-0D47-8EA8-6C3CF329452D}"/>
                </a:ext>
              </a:extLst>
            </p:cNvPr>
            <p:cNvSpPr/>
            <p:nvPr/>
          </p:nvSpPr>
          <p:spPr>
            <a:xfrm>
              <a:off x="6475785" y="4972249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3656C978-B034-904E-B7C8-751B1844EEAE}"/>
                </a:ext>
              </a:extLst>
            </p:cNvPr>
            <p:cNvSpPr/>
            <p:nvPr/>
          </p:nvSpPr>
          <p:spPr>
            <a:xfrm>
              <a:off x="4560969" y="2257404"/>
              <a:ext cx="566307" cy="1098578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0AC6D0A-347F-B243-A275-B03A79D37D0A}"/>
                </a:ext>
              </a:extLst>
            </p:cNvPr>
            <p:cNvSpPr/>
            <p:nvPr/>
          </p:nvSpPr>
          <p:spPr>
            <a:xfrm>
              <a:off x="4650561" y="2334695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F71554A-29D8-834B-BD14-5909A923ED12}"/>
                </a:ext>
              </a:extLst>
            </p:cNvPr>
            <p:cNvSpPr/>
            <p:nvPr/>
          </p:nvSpPr>
          <p:spPr>
            <a:xfrm>
              <a:off x="4650561" y="2682050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D2061FA-6E7B-174C-9873-45CCC4341A35}"/>
                </a:ext>
              </a:extLst>
            </p:cNvPr>
            <p:cNvSpPr/>
            <p:nvPr/>
          </p:nvSpPr>
          <p:spPr>
            <a:xfrm>
              <a:off x="4650561" y="3012297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46018D9C-C0F1-604A-AEBD-F6F34FF81831}"/>
                </a:ext>
              </a:extLst>
            </p:cNvPr>
            <p:cNvSpPr/>
            <p:nvPr/>
          </p:nvSpPr>
          <p:spPr>
            <a:xfrm>
              <a:off x="6386193" y="2263217"/>
              <a:ext cx="566307" cy="1098578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CBAA61F8-DA4D-3340-BF35-2690DB3AF1DC}"/>
                </a:ext>
              </a:extLst>
            </p:cNvPr>
            <p:cNvSpPr/>
            <p:nvPr/>
          </p:nvSpPr>
          <p:spPr>
            <a:xfrm>
              <a:off x="6475785" y="2340508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DD03B8EA-7D65-DF42-BB6F-25A272CEE2D4}"/>
                </a:ext>
              </a:extLst>
            </p:cNvPr>
            <p:cNvSpPr/>
            <p:nvPr/>
          </p:nvSpPr>
          <p:spPr>
            <a:xfrm>
              <a:off x="6475785" y="2687863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FB1C1179-97F0-3B44-92DC-C61279A654C3}"/>
                </a:ext>
              </a:extLst>
            </p:cNvPr>
            <p:cNvSpPr/>
            <p:nvPr/>
          </p:nvSpPr>
          <p:spPr>
            <a:xfrm>
              <a:off x="6475785" y="3018110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DD251A4-3341-0041-B65C-FDC89A093283}"/>
                </a:ext>
              </a:extLst>
            </p:cNvPr>
            <p:cNvSpPr/>
            <p:nvPr/>
          </p:nvSpPr>
          <p:spPr>
            <a:xfrm>
              <a:off x="8078706" y="3167209"/>
              <a:ext cx="566307" cy="1098578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2753BF33-FEE3-AD49-B61B-9F7FFD57D7FA}"/>
                </a:ext>
              </a:extLst>
            </p:cNvPr>
            <p:cNvSpPr/>
            <p:nvPr/>
          </p:nvSpPr>
          <p:spPr>
            <a:xfrm>
              <a:off x="8168299" y="3244501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09C1E17F-E4F1-7B4E-82D4-41ED6DB8F64E}"/>
                </a:ext>
              </a:extLst>
            </p:cNvPr>
            <p:cNvSpPr/>
            <p:nvPr/>
          </p:nvSpPr>
          <p:spPr>
            <a:xfrm>
              <a:off x="8168299" y="3591856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0C951FAD-B9EF-1148-AC30-442F8EBE9D2D}"/>
                </a:ext>
              </a:extLst>
            </p:cNvPr>
            <p:cNvSpPr/>
            <p:nvPr/>
          </p:nvSpPr>
          <p:spPr>
            <a:xfrm>
              <a:off x="8168299" y="3922102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5004C58-65E5-7841-9DE6-A018DA3BBBFC}"/>
                </a:ext>
              </a:extLst>
            </p:cNvPr>
            <p:cNvCxnSpPr>
              <a:stCxn id="27" idx="3"/>
              <a:endCxn id="31" idx="1"/>
            </p:cNvCxnSpPr>
            <p:nvPr/>
          </p:nvCxnSpPr>
          <p:spPr>
            <a:xfrm>
              <a:off x="6865120" y="2466987"/>
              <a:ext cx="1303177" cy="903992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EED9B53-A404-EE48-BE68-802D718AE1B2}"/>
                </a:ext>
              </a:extLst>
            </p:cNvPr>
            <p:cNvCxnSpPr>
              <a:stCxn id="28" idx="3"/>
              <a:endCxn id="32" idx="1"/>
            </p:cNvCxnSpPr>
            <p:nvPr/>
          </p:nvCxnSpPr>
          <p:spPr>
            <a:xfrm>
              <a:off x="6865120" y="2814342"/>
              <a:ext cx="1303177" cy="903992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8B4B274-C85D-B648-9506-2D3B04FFB7B7}"/>
                </a:ext>
              </a:extLst>
            </p:cNvPr>
            <p:cNvCxnSpPr>
              <a:stCxn id="29" idx="3"/>
              <a:endCxn id="33" idx="1"/>
            </p:cNvCxnSpPr>
            <p:nvPr/>
          </p:nvCxnSpPr>
          <p:spPr>
            <a:xfrm>
              <a:off x="6865120" y="3144589"/>
              <a:ext cx="1303177" cy="903992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B8BDCE1-89CC-764B-BB77-9E2B416E5CEF}"/>
                </a:ext>
              </a:extLst>
            </p:cNvPr>
            <p:cNvCxnSpPr>
              <a:stCxn id="24" idx="3"/>
              <a:endCxn id="28" idx="1"/>
            </p:cNvCxnSpPr>
            <p:nvPr/>
          </p:nvCxnSpPr>
          <p:spPr>
            <a:xfrm>
              <a:off x="5039897" y="2808529"/>
              <a:ext cx="1435888" cy="5813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937D72E-4A9F-3F47-AF09-DDB0603AA7CA}"/>
                </a:ext>
              </a:extLst>
            </p:cNvPr>
            <p:cNvCxnSpPr>
              <a:stCxn id="23" idx="3"/>
              <a:endCxn id="27" idx="1"/>
            </p:cNvCxnSpPr>
            <p:nvPr/>
          </p:nvCxnSpPr>
          <p:spPr>
            <a:xfrm>
              <a:off x="5039897" y="2461173"/>
              <a:ext cx="1435888" cy="5813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68C9D38-0505-204E-A6B7-144DA38D52EB}"/>
                </a:ext>
              </a:extLst>
            </p:cNvPr>
            <p:cNvCxnSpPr>
              <a:stCxn id="18" idx="3"/>
              <a:endCxn id="31" idx="1"/>
            </p:cNvCxnSpPr>
            <p:nvPr/>
          </p:nvCxnSpPr>
          <p:spPr>
            <a:xfrm flipV="1">
              <a:off x="6865120" y="3370979"/>
              <a:ext cx="1303179" cy="696256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FE46D4F-7F39-B64D-8534-1D040ABC651A}"/>
                </a:ext>
              </a:extLst>
            </p:cNvPr>
            <p:cNvCxnSpPr>
              <a:stCxn id="25" idx="3"/>
              <a:endCxn id="29" idx="1"/>
            </p:cNvCxnSpPr>
            <p:nvPr/>
          </p:nvCxnSpPr>
          <p:spPr>
            <a:xfrm>
              <a:off x="5039897" y="3138775"/>
              <a:ext cx="1435888" cy="5813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892209-14B9-6D48-B5A6-4FA22B42E73C}"/>
                </a:ext>
              </a:extLst>
            </p:cNvPr>
            <p:cNvCxnSpPr>
              <a:stCxn id="20" idx="3"/>
              <a:endCxn id="31" idx="1"/>
            </p:cNvCxnSpPr>
            <p:nvPr/>
          </p:nvCxnSpPr>
          <p:spPr>
            <a:xfrm flipV="1">
              <a:off x="6865120" y="3370979"/>
              <a:ext cx="1303179" cy="1380393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FF226A9-24DB-DC4E-BCE8-C9D8C762DC74}"/>
                </a:ext>
              </a:extLst>
            </p:cNvPr>
            <p:cNvCxnSpPr>
              <a:stCxn id="18" idx="3"/>
              <a:endCxn id="32" idx="1"/>
            </p:cNvCxnSpPr>
            <p:nvPr/>
          </p:nvCxnSpPr>
          <p:spPr>
            <a:xfrm flipV="1">
              <a:off x="6865120" y="3718334"/>
              <a:ext cx="1303179" cy="348901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C05A05C-9A18-BA4C-978B-6EF51EEE99FB}"/>
                </a:ext>
              </a:extLst>
            </p:cNvPr>
            <p:cNvCxnSpPr>
              <a:stCxn id="19" idx="3"/>
              <a:endCxn id="32" idx="1"/>
            </p:cNvCxnSpPr>
            <p:nvPr/>
          </p:nvCxnSpPr>
          <p:spPr>
            <a:xfrm flipV="1">
              <a:off x="6865120" y="3718334"/>
              <a:ext cx="1303179" cy="696256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F8168B1-BE3A-7749-8C18-12DF83E52FFB}"/>
                </a:ext>
              </a:extLst>
            </p:cNvPr>
            <p:cNvCxnSpPr>
              <a:stCxn id="20" idx="3"/>
              <a:endCxn id="32" idx="1"/>
            </p:cNvCxnSpPr>
            <p:nvPr/>
          </p:nvCxnSpPr>
          <p:spPr>
            <a:xfrm flipV="1">
              <a:off x="6865120" y="3718334"/>
              <a:ext cx="1303179" cy="1033038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6781C76-F809-CC4A-BB3A-BF05B0ECC299}"/>
                </a:ext>
              </a:extLst>
            </p:cNvPr>
            <p:cNvCxnSpPr>
              <a:stCxn id="21" idx="3"/>
              <a:endCxn id="32" idx="1"/>
            </p:cNvCxnSpPr>
            <p:nvPr/>
          </p:nvCxnSpPr>
          <p:spPr>
            <a:xfrm flipV="1">
              <a:off x="6865120" y="3718334"/>
              <a:ext cx="1303179" cy="1380393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7DAB41B-6EE9-694D-A385-F31481CFC324}"/>
                </a:ext>
              </a:extLst>
            </p:cNvPr>
            <p:cNvCxnSpPr>
              <a:stCxn id="19" idx="3"/>
              <a:endCxn id="31" idx="1"/>
            </p:cNvCxnSpPr>
            <p:nvPr/>
          </p:nvCxnSpPr>
          <p:spPr>
            <a:xfrm flipV="1">
              <a:off x="6865120" y="3370979"/>
              <a:ext cx="1303179" cy="1043611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92B306E-6203-D945-8694-370F21462C6F}"/>
                </a:ext>
              </a:extLst>
            </p:cNvPr>
            <p:cNvCxnSpPr>
              <a:stCxn id="24" idx="3"/>
              <a:endCxn id="29" idx="1"/>
            </p:cNvCxnSpPr>
            <p:nvPr/>
          </p:nvCxnSpPr>
          <p:spPr>
            <a:xfrm>
              <a:off x="5039897" y="2808529"/>
              <a:ext cx="1435888" cy="33606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4086DB6-5AB8-084A-ABE4-6B40614AE5CF}"/>
                </a:ext>
              </a:extLst>
            </p:cNvPr>
            <p:cNvCxnSpPr>
              <a:stCxn id="24" idx="3"/>
              <a:endCxn id="27" idx="1"/>
            </p:cNvCxnSpPr>
            <p:nvPr/>
          </p:nvCxnSpPr>
          <p:spPr>
            <a:xfrm flipV="1">
              <a:off x="5039897" y="2466987"/>
              <a:ext cx="1435888" cy="341542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35AC70C-9777-6B4E-BA20-1CD92B1015BF}"/>
                </a:ext>
              </a:extLst>
            </p:cNvPr>
            <p:cNvCxnSpPr>
              <a:stCxn id="25" idx="3"/>
              <a:endCxn id="28" idx="1"/>
            </p:cNvCxnSpPr>
            <p:nvPr/>
          </p:nvCxnSpPr>
          <p:spPr>
            <a:xfrm flipV="1">
              <a:off x="5039897" y="2814342"/>
              <a:ext cx="1435888" cy="324433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14EDC8-B81E-1C46-B783-7BCF8FC5E254}"/>
                </a:ext>
              </a:extLst>
            </p:cNvPr>
            <p:cNvCxnSpPr>
              <a:stCxn id="23" idx="3"/>
              <a:endCxn id="29" idx="1"/>
            </p:cNvCxnSpPr>
            <p:nvPr/>
          </p:nvCxnSpPr>
          <p:spPr>
            <a:xfrm>
              <a:off x="5039897" y="2461173"/>
              <a:ext cx="1435888" cy="683416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4A4B388-72D4-B143-BC49-BCF41670228E}"/>
                </a:ext>
              </a:extLst>
            </p:cNvPr>
            <p:cNvCxnSpPr>
              <a:stCxn id="21" idx="3"/>
              <a:endCxn id="31" idx="1"/>
            </p:cNvCxnSpPr>
            <p:nvPr/>
          </p:nvCxnSpPr>
          <p:spPr>
            <a:xfrm flipV="1">
              <a:off x="6865120" y="3370979"/>
              <a:ext cx="1303179" cy="1727748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6D9E742-9C9C-E747-BE99-DEF8DAD85F3A}"/>
                </a:ext>
              </a:extLst>
            </p:cNvPr>
            <p:cNvCxnSpPr>
              <a:stCxn id="18" idx="3"/>
              <a:endCxn id="33" idx="1"/>
            </p:cNvCxnSpPr>
            <p:nvPr/>
          </p:nvCxnSpPr>
          <p:spPr>
            <a:xfrm flipV="1">
              <a:off x="6865120" y="4048580"/>
              <a:ext cx="1303179" cy="18655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ACEC691-A247-CD48-9FFC-828EC4B4A62E}"/>
                </a:ext>
              </a:extLst>
            </p:cNvPr>
            <p:cNvCxnSpPr>
              <a:stCxn id="19" idx="3"/>
              <a:endCxn id="33" idx="1"/>
            </p:cNvCxnSpPr>
            <p:nvPr/>
          </p:nvCxnSpPr>
          <p:spPr>
            <a:xfrm flipV="1">
              <a:off x="6865120" y="4048580"/>
              <a:ext cx="1303179" cy="36601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F818772-06B8-D44C-8107-6BC552D7A2D7}"/>
                </a:ext>
              </a:extLst>
            </p:cNvPr>
            <p:cNvCxnSpPr>
              <a:stCxn id="20" idx="3"/>
              <a:endCxn id="33" idx="1"/>
            </p:cNvCxnSpPr>
            <p:nvPr/>
          </p:nvCxnSpPr>
          <p:spPr>
            <a:xfrm flipV="1">
              <a:off x="6865120" y="4048580"/>
              <a:ext cx="1303179" cy="702792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45E294C-B4E1-2746-9E1F-6FAA33D46349}"/>
                </a:ext>
              </a:extLst>
            </p:cNvPr>
            <p:cNvCxnSpPr>
              <a:stCxn id="21" idx="3"/>
              <a:endCxn id="33" idx="1"/>
            </p:cNvCxnSpPr>
            <p:nvPr/>
          </p:nvCxnSpPr>
          <p:spPr>
            <a:xfrm flipV="1">
              <a:off x="6865120" y="4048580"/>
              <a:ext cx="1303179" cy="105014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3B61F05-3B1F-7047-ADDF-629E4795A2B5}"/>
                </a:ext>
              </a:extLst>
            </p:cNvPr>
            <p:cNvSpPr txBox="1"/>
            <p:nvPr/>
          </p:nvSpPr>
          <p:spPr>
            <a:xfrm>
              <a:off x="7424962" y="4619577"/>
              <a:ext cx="555219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cs typeface="Corbel"/>
                </a:rPr>
                <a:t>join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1C8B5B0-5FD7-754C-A7A6-FAC33B2CA15E}"/>
                </a:ext>
              </a:extLst>
            </p:cNvPr>
            <p:cNvSpPr txBox="1"/>
            <p:nvPr/>
          </p:nvSpPr>
          <p:spPr>
            <a:xfrm>
              <a:off x="5738265" y="5212419"/>
              <a:ext cx="641707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cs typeface="Corbel"/>
                </a:rPr>
                <a:t>filter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3F36A3B-ABA1-3042-B134-DEC1ECC922A6}"/>
                </a:ext>
              </a:extLst>
            </p:cNvPr>
            <p:cNvSpPr txBox="1"/>
            <p:nvPr/>
          </p:nvSpPr>
          <p:spPr>
            <a:xfrm>
              <a:off x="5320829" y="3152411"/>
              <a:ext cx="1003896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rbel"/>
                  <a:cs typeface="Corbel"/>
                </a:rPr>
                <a:t>groupBy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cs typeface="Corbel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04C4D34-F4B9-A949-A0EC-8ED8F31B6BD2}"/>
                </a:ext>
              </a:extLst>
            </p:cNvPr>
            <p:cNvCxnSpPr>
              <a:stCxn id="25" idx="3"/>
              <a:endCxn id="27" idx="1"/>
            </p:cNvCxnSpPr>
            <p:nvPr/>
          </p:nvCxnSpPr>
          <p:spPr>
            <a:xfrm flipV="1">
              <a:off x="5039897" y="2466987"/>
              <a:ext cx="1435888" cy="671789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D76A456-82AE-B041-88D1-410B0B1D0CF8}"/>
                </a:ext>
              </a:extLst>
            </p:cNvPr>
            <p:cNvCxnSpPr>
              <a:stCxn id="23" idx="3"/>
              <a:endCxn id="28" idx="1"/>
            </p:cNvCxnSpPr>
            <p:nvPr/>
          </p:nvCxnSpPr>
          <p:spPr>
            <a:xfrm>
              <a:off x="5039897" y="2461173"/>
              <a:ext cx="1435888" cy="353169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5380BA8-8AE9-0041-AF14-80A799975435}"/>
                </a:ext>
              </a:extLst>
            </p:cNvPr>
            <p:cNvSpPr txBox="1"/>
            <p:nvPr/>
          </p:nvSpPr>
          <p:spPr>
            <a:xfrm>
              <a:off x="7742274" y="5292287"/>
              <a:ext cx="899392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latin typeface="Corbel"/>
                  <a:cs typeface="Corbel"/>
                </a:rPr>
                <a:t>Stage 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8566FDE-F5C8-6942-BBDD-7AEED1C77AD1}"/>
                </a:ext>
              </a:extLst>
            </p:cNvPr>
            <p:cNvSpPr txBox="1"/>
            <p:nvPr/>
          </p:nvSpPr>
          <p:spPr>
            <a:xfrm>
              <a:off x="3630440" y="3085507"/>
              <a:ext cx="898258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latin typeface="Corbel"/>
                  <a:cs typeface="Corbel"/>
                </a:rPr>
                <a:t>Stage 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172A727-D7E9-A942-953A-2AA44C252D33}"/>
                </a:ext>
              </a:extLst>
            </p:cNvPr>
            <p:cNvSpPr txBox="1"/>
            <p:nvPr/>
          </p:nvSpPr>
          <p:spPr>
            <a:xfrm>
              <a:off x="3662736" y="5265555"/>
              <a:ext cx="912781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latin typeface="Corbel"/>
                  <a:cs typeface="Corbel"/>
                </a:rPr>
                <a:t>Stage 2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AAE3B01-D0F0-B24C-971B-60E3C485D997}"/>
                </a:ext>
              </a:extLst>
            </p:cNvPr>
            <p:cNvSpPr txBox="1"/>
            <p:nvPr/>
          </p:nvSpPr>
          <p:spPr>
            <a:xfrm>
              <a:off x="4209961" y="2147424"/>
              <a:ext cx="394914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orbel"/>
                  <a:cs typeface="Corbel"/>
                </a:rPr>
                <a:t>A: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028F0DC-BA5A-1049-9CA0-9A93F61B8B1C}"/>
                </a:ext>
              </a:extLst>
            </p:cNvPr>
            <p:cNvSpPr txBox="1"/>
            <p:nvPr/>
          </p:nvSpPr>
          <p:spPr>
            <a:xfrm>
              <a:off x="6012123" y="2098486"/>
              <a:ext cx="385156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orbel"/>
                  <a:cs typeface="Corbel"/>
                </a:rPr>
                <a:t>B: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8296011-E1A7-D845-A0EF-62DEDA48EC92}"/>
                </a:ext>
              </a:extLst>
            </p:cNvPr>
            <p:cNvSpPr txBox="1"/>
            <p:nvPr/>
          </p:nvSpPr>
          <p:spPr>
            <a:xfrm>
              <a:off x="3601081" y="3674323"/>
              <a:ext cx="384248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orbel"/>
                  <a:cs typeface="Corbel"/>
                </a:rPr>
                <a:t>C: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4BA7C7C-352B-FE42-A8A0-DA17EB606172}"/>
                </a:ext>
              </a:extLst>
            </p:cNvPr>
            <p:cNvSpPr txBox="1"/>
            <p:nvPr/>
          </p:nvSpPr>
          <p:spPr>
            <a:xfrm>
              <a:off x="4774140" y="3674323"/>
              <a:ext cx="403197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orbel"/>
                  <a:cs typeface="Corbel"/>
                </a:rPr>
                <a:t>D: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FB5DFC7-DDC0-654C-B2CD-F0EFCF6B10B8}"/>
                </a:ext>
              </a:extLst>
            </p:cNvPr>
            <p:cNvSpPr txBox="1"/>
            <p:nvPr/>
          </p:nvSpPr>
          <p:spPr>
            <a:xfrm>
              <a:off x="6041541" y="3665799"/>
              <a:ext cx="375398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orbel"/>
                  <a:cs typeface="Corbel"/>
                </a:rPr>
                <a:t>E: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8A360A4-ED2F-5449-A515-839BCBD88894}"/>
                </a:ext>
              </a:extLst>
            </p:cNvPr>
            <p:cNvSpPr txBox="1"/>
            <p:nvPr/>
          </p:nvSpPr>
          <p:spPr>
            <a:xfrm>
              <a:off x="7754072" y="2822947"/>
              <a:ext cx="364504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orbel"/>
                  <a:cs typeface="Corbel"/>
                </a:rPr>
                <a:t>F:</a:t>
              </a: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D21540D5-F6CC-0742-9852-2C072BDB1A2D}"/>
                </a:ext>
              </a:extLst>
            </p:cNvPr>
            <p:cNvSpPr/>
            <p:nvPr/>
          </p:nvSpPr>
          <p:spPr>
            <a:xfrm>
              <a:off x="5157627" y="3856333"/>
              <a:ext cx="566307" cy="1460609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FE6A61EE-0308-B243-91F8-4197218A086D}"/>
                </a:ext>
              </a:extLst>
            </p:cNvPr>
            <p:cNvSpPr/>
            <p:nvPr/>
          </p:nvSpPr>
          <p:spPr>
            <a:xfrm>
              <a:off x="5247219" y="3940757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1C1062F2-A444-B84B-AB69-137577DA9221}"/>
                </a:ext>
              </a:extLst>
            </p:cNvPr>
            <p:cNvSpPr/>
            <p:nvPr/>
          </p:nvSpPr>
          <p:spPr>
            <a:xfrm>
              <a:off x="5247219" y="4288112"/>
              <a:ext cx="389335" cy="252956"/>
            </a:xfrm>
            <a:prstGeom prst="roundRect">
              <a:avLst/>
            </a:prstGeom>
            <a:ln/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3D84A377-60C9-3B43-B081-B8996EF09664}"/>
                </a:ext>
              </a:extLst>
            </p:cNvPr>
            <p:cNvSpPr/>
            <p:nvPr/>
          </p:nvSpPr>
          <p:spPr>
            <a:xfrm>
              <a:off x="5247219" y="4624894"/>
              <a:ext cx="389335" cy="252956"/>
            </a:xfrm>
            <a:prstGeom prst="roundRect">
              <a:avLst/>
            </a:prstGeom>
            <a:ln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6778E695-EA45-974B-BD42-2298BE73D709}"/>
                </a:ext>
              </a:extLst>
            </p:cNvPr>
            <p:cNvSpPr/>
            <p:nvPr/>
          </p:nvSpPr>
          <p:spPr>
            <a:xfrm>
              <a:off x="5247219" y="4972249"/>
              <a:ext cx="389335" cy="252956"/>
            </a:xfrm>
            <a:prstGeom prst="roundRect">
              <a:avLst/>
            </a:prstGeom>
            <a:ln/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2F53425-924F-D04C-B7EE-5DFD626317C5}"/>
                </a:ext>
              </a:extLst>
            </p:cNvPr>
            <p:cNvCxnSpPr>
              <a:stCxn id="72" idx="3"/>
              <a:endCxn id="19" idx="1"/>
            </p:cNvCxnSpPr>
            <p:nvPr/>
          </p:nvCxnSpPr>
          <p:spPr>
            <a:xfrm>
              <a:off x="5636554" y="4414590"/>
              <a:ext cx="83923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B2A93D6-1928-194E-BB08-4B1B298C01EF}"/>
                </a:ext>
              </a:extLst>
            </p:cNvPr>
            <p:cNvCxnSpPr>
              <a:stCxn id="71" idx="3"/>
              <a:endCxn id="18" idx="1"/>
            </p:cNvCxnSpPr>
            <p:nvPr/>
          </p:nvCxnSpPr>
          <p:spPr>
            <a:xfrm>
              <a:off x="5636554" y="4067235"/>
              <a:ext cx="83923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845DF6A-71C4-814D-93CA-96CCA854A9F7}"/>
                </a:ext>
              </a:extLst>
            </p:cNvPr>
            <p:cNvCxnSpPr>
              <a:stCxn id="73" idx="3"/>
              <a:endCxn id="20" idx="1"/>
            </p:cNvCxnSpPr>
            <p:nvPr/>
          </p:nvCxnSpPr>
          <p:spPr>
            <a:xfrm>
              <a:off x="5636554" y="4751372"/>
              <a:ext cx="83923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0C3743D-A5AF-9A4C-B7B0-8FD913A3ECD0}"/>
                </a:ext>
              </a:extLst>
            </p:cNvPr>
            <p:cNvCxnSpPr>
              <a:stCxn id="74" idx="3"/>
              <a:endCxn id="21" idx="1"/>
            </p:cNvCxnSpPr>
            <p:nvPr/>
          </p:nvCxnSpPr>
          <p:spPr>
            <a:xfrm>
              <a:off x="5636554" y="5098727"/>
              <a:ext cx="83923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B7503447-D063-2D46-8BA0-4F6702838E2F}"/>
                </a:ext>
              </a:extLst>
            </p:cNvPr>
            <p:cNvSpPr/>
            <p:nvPr/>
          </p:nvSpPr>
          <p:spPr>
            <a:xfrm>
              <a:off x="3946736" y="3856333"/>
              <a:ext cx="566307" cy="1460609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E237B153-B992-A84A-8870-E3FD15650819}"/>
                </a:ext>
              </a:extLst>
            </p:cNvPr>
            <p:cNvSpPr/>
            <p:nvPr/>
          </p:nvSpPr>
          <p:spPr>
            <a:xfrm>
              <a:off x="4036328" y="3940757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4E2E8545-FEB7-A047-AEAD-0C41E1F32781}"/>
                </a:ext>
              </a:extLst>
            </p:cNvPr>
            <p:cNvSpPr/>
            <p:nvPr/>
          </p:nvSpPr>
          <p:spPr>
            <a:xfrm>
              <a:off x="4036328" y="4288112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ED52E637-76AA-304E-972C-9C03BCCC81A5}"/>
                </a:ext>
              </a:extLst>
            </p:cNvPr>
            <p:cNvSpPr/>
            <p:nvPr/>
          </p:nvSpPr>
          <p:spPr>
            <a:xfrm>
              <a:off x="4036328" y="4624894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1FCF1435-4433-E842-A93E-D3BE4A476C62}"/>
                </a:ext>
              </a:extLst>
            </p:cNvPr>
            <p:cNvSpPr/>
            <p:nvPr/>
          </p:nvSpPr>
          <p:spPr>
            <a:xfrm>
              <a:off x="4036328" y="4972249"/>
              <a:ext cx="389335" cy="25295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7DD23454-BDB8-B341-B2BA-9A7F50D341D5}"/>
                </a:ext>
              </a:extLst>
            </p:cNvPr>
            <p:cNvCxnSpPr>
              <a:stCxn id="81" idx="3"/>
              <a:endCxn id="72" idx="1"/>
            </p:cNvCxnSpPr>
            <p:nvPr/>
          </p:nvCxnSpPr>
          <p:spPr>
            <a:xfrm>
              <a:off x="4425663" y="4414590"/>
              <a:ext cx="82155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4A160AC-5D05-B04E-A3B9-5BA9BB15C8D6}"/>
                </a:ext>
              </a:extLst>
            </p:cNvPr>
            <p:cNvCxnSpPr>
              <a:stCxn id="80" idx="3"/>
              <a:endCxn id="71" idx="1"/>
            </p:cNvCxnSpPr>
            <p:nvPr/>
          </p:nvCxnSpPr>
          <p:spPr>
            <a:xfrm>
              <a:off x="4425663" y="4067235"/>
              <a:ext cx="82155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4E0B93B-E94A-3C4E-BB28-9FD394811465}"/>
                </a:ext>
              </a:extLst>
            </p:cNvPr>
            <p:cNvCxnSpPr>
              <a:stCxn id="82" idx="3"/>
              <a:endCxn id="73" idx="1"/>
            </p:cNvCxnSpPr>
            <p:nvPr/>
          </p:nvCxnSpPr>
          <p:spPr>
            <a:xfrm>
              <a:off x="4425663" y="4751372"/>
              <a:ext cx="82155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D967ECA-1418-FD4B-978E-09E8D8BA9BB3}"/>
                </a:ext>
              </a:extLst>
            </p:cNvPr>
            <p:cNvCxnSpPr>
              <a:stCxn id="83" idx="3"/>
              <a:endCxn id="74" idx="1"/>
            </p:cNvCxnSpPr>
            <p:nvPr/>
          </p:nvCxnSpPr>
          <p:spPr>
            <a:xfrm>
              <a:off x="4425663" y="5098727"/>
              <a:ext cx="82155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FAEC712-FAA3-C240-8F1D-676AE896114B}"/>
                </a:ext>
              </a:extLst>
            </p:cNvPr>
            <p:cNvSpPr txBox="1"/>
            <p:nvPr/>
          </p:nvSpPr>
          <p:spPr>
            <a:xfrm>
              <a:off x="4558939" y="5209465"/>
              <a:ext cx="615609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latin typeface="Corbel"/>
                  <a:cs typeface="Corbel"/>
                </a:rPr>
                <a:t>map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cs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8515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36534D-A304-B643-8085-6D50EDC85F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Emanuele Della Valle –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2560AC-60FB-F44D-8A8A-988E7A76F5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51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8711C6-8D5B-044B-8E29-6458C4972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at work - components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259E0-07E7-DC44-8476-154AB9B847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Spark cluster includes</a:t>
            </a:r>
          </a:p>
          <a:p>
            <a:pPr lvl="1"/>
            <a:r>
              <a:rPr lang="en-US" dirty="0"/>
              <a:t>One </a:t>
            </a:r>
            <a:r>
              <a:rPr lang="en-US" b="1" dirty="0"/>
              <a:t>Driver</a:t>
            </a:r>
            <a:r>
              <a:rPr lang="en-US" dirty="0"/>
              <a:t> running the user application</a:t>
            </a:r>
          </a:p>
          <a:p>
            <a:pPr lvl="1"/>
            <a:r>
              <a:rPr lang="en-US" dirty="0"/>
              <a:t>Multiple </a:t>
            </a:r>
            <a:r>
              <a:rPr lang="en-US" b="1" dirty="0"/>
              <a:t>Executors</a:t>
            </a:r>
            <a:r>
              <a:rPr lang="en-US" dirty="0"/>
              <a:t> (typically, one instance per node) with </a:t>
            </a:r>
            <a:br>
              <a:rPr lang="en-US" dirty="0"/>
            </a:br>
            <a:r>
              <a:rPr lang="en-US" dirty="0"/>
              <a:t>multiple </a:t>
            </a:r>
            <a:r>
              <a:rPr lang="en-US" b="1" dirty="0"/>
              <a:t>Slots</a:t>
            </a:r>
            <a:r>
              <a:rPr lang="en-US" dirty="0"/>
              <a:t> (typically, one per core/CPU)</a:t>
            </a:r>
          </a:p>
        </p:txBody>
      </p:sp>
      <p:pic>
        <p:nvPicPr>
          <p:cNvPr id="10244" name="Picture 4" descr="https://files.training.databricks.com/images/105/spark_cluster_slots.png">
            <a:extLst>
              <a:ext uri="{FF2B5EF4-FFF2-40B4-BE49-F238E27FC236}">
                <a16:creationId xmlns:a16="http://schemas.microsoft.com/office/drawing/2014/main" id="{F38136EE-8016-7A4D-95C6-F9D5CD0F4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71251"/>
            <a:ext cx="9144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7F56E49-D4B5-557D-76FA-8D70A59F2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9" t="48635" r="-210" b="18263"/>
          <a:stretch/>
        </p:blipFill>
        <p:spPr>
          <a:xfrm rot="20590935">
            <a:off x="9884616" y="3841953"/>
            <a:ext cx="1945248" cy="50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422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F42FB0-1395-AC4B-B142-005F3EB606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Emanuele Della Valle –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C5A74E-765C-0F42-A4E7-E2D9DDA2E6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52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955F8E-0E76-014A-A60A-B7757DB9B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at work – runtime 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F0B12F-2D65-2D4B-99EC-036B654C34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Driver </a:t>
            </a:r>
            <a:r>
              <a:rPr lang="en-US" dirty="0"/>
              <a:t>assigns </a:t>
            </a:r>
            <a:r>
              <a:rPr lang="en-US" b="1" dirty="0"/>
              <a:t>Tasks</a:t>
            </a:r>
            <a:r>
              <a:rPr lang="en-US" dirty="0"/>
              <a:t> to Executors’ </a:t>
            </a:r>
            <a:r>
              <a:rPr lang="en-US" b="1" dirty="0"/>
              <a:t>Slots</a:t>
            </a:r>
            <a:r>
              <a:rPr lang="en-US" dirty="0"/>
              <a:t> for parallel execution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Driver also makes sure that all tasks of a Stage are executed before starting any task of the next stage</a:t>
            </a:r>
          </a:p>
        </p:txBody>
      </p:sp>
      <p:pic>
        <p:nvPicPr>
          <p:cNvPr id="11266" name="Picture 2" descr="https://files.training.databricks.com/images/105/spark_cluster_tasks.png">
            <a:extLst>
              <a:ext uri="{FF2B5EF4-FFF2-40B4-BE49-F238E27FC236}">
                <a16:creationId xmlns:a16="http://schemas.microsoft.com/office/drawing/2014/main" id="{B9BADCA0-52ED-DB42-9F78-4D04209BE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47389"/>
            <a:ext cx="9144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0751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64548D-A02F-3063-F905-39A964B9AB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F7BEC2-1909-1CA5-A798-520036E1C1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53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DA92C-9254-CEEA-69BA-378AD8C58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Spark to </a:t>
            </a:r>
            <a:r>
              <a:rPr lang="en-US" dirty="0" err="1"/>
              <a:t>kafka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51" name="Ink 1050">
                <a:extLst>
                  <a:ext uri="{FF2B5EF4-FFF2-40B4-BE49-F238E27FC236}">
                    <a16:creationId xmlns:a16="http://schemas.microsoft.com/office/drawing/2014/main" id="{773A2B90-9F61-5D95-8B69-8519FC61A90E}"/>
                  </a:ext>
                </a:extLst>
              </p14:cNvPr>
              <p14:cNvContentPartPr/>
              <p14:nvPr/>
            </p14:nvContentPartPr>
            <p14:xfrm rot="16200000">
              <a:off x="4436240" y="3539240"/>
              <a:ext cx="302940" cy="293829"/>
            </p14:xfrm>
          </p:contentPart>
        </mc:Choice>
        <mc:Fallback>
          <p:pic>
            <p:nvPicPr>
              <p:cNvPr id="1051" name="Ink 1050">
                <a:extLst>
                  <a:ext uri="{FF2B5EF4-FFF2-40B4-BE49-F238E27FC236}">
                    <a16:creationId xmlns:a16="http://schemas.microsoft.com/office/drawing/2014/main" id="{773A2B90-9F61-5D95-8B69-8519FC61A9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4420751" y="3523756"/>
                <a:ext cx="333558" cy="3244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52" name="Ink 1051">
                <a:extLst>
                  <a:ext uri="{FF2B5EF4-FFF2-40B4-BE49-F238E27FC236}">
                    <a16:creationId xmlns:a16="http://schemas.microsoft.com/office/drawing/2014/main" id="{4EB6EEDA-156B-EBF7-5433-292C4F9FF1F6}"/>
                  </a:ext>
                </a:extLst>
              </p14:cNvPr>
              <p14:cNvContentPartPr/>
              <p14:nvPr/>
            </p14:nvContentPartPr>
            <p14:xfrm rot="16200000">
              <a:off x="4609804" y="3578872"/>
              <a:ext cx="48744" cy="97943"/>
            </p14:xfrm>
          </p:contentPart>
        </mc:Choice>
        <mc:Fallback>
          <p:pic>
            <p:nvPicPr>
              <p:cNvPr id="1052" name="Ink 1051">
                <a:extLst>
                  <a:ext uri="{FF2B5EF4-FFF2-40B4-BE49-F238E27FC236}">
                    <a16:creationId xmlns:a16="http://schemas.microsoft.com/office/drawing/2014/main" id="{4EB6EEDA-156B-EBF7-5433-292C4F9FF1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4594278" y="3563388"/>
                <a:ext cx="79435" cy="128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53" name="Ink 1052">
                <a:extLst>
                  <a:ext uri="{FF2B5EF4-FFF2-40B4-BE49-F238E27FC236}">
                    <a16:creationId xmlns:a16="http://schemas.microsoft.com/office/drawing/2014/main" id="{CD2990AD-2191-C071-97F4-CE5C1ABFFC54}"/>
                  </a:ext>
                </a:extLst>
              </p14:cNvPr>
              <p14:cNvContentPartPr/>
              <p14:nvPr/>
            </p14:nvContentPartPr>
            <p14:xfrm rot="16200000">
              <a:off x="4601604" y="3423530"/>
              <a:ext cx="84276" cy="123454"/>
            </p14:xfrm>
          </p:contentPart>
        </mc:Choice>
        <mc:Fallback>
          <p:pic>
            <p:nvPicPr>
              <p:cNvPr id="1053" name="Ink 1052">
                <a:extLst>
                  <a:ext uri="{FF2B5EF4-FFF2-40B4-BE49-F238E27FC236}">
                    <a16:creationId xmlns:a16="http://schemas.microsoft.com/office/drawing/2014/main" id="{CD2990AD-2191-C071-97F4-CE5C1ABFFC5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4586183" y="3408053"/>
                <a:ext cx="114759" cy="154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54" name="Ink 1053">
                <a:extLst>
                  <a:ext uri="{FF2B5EF4-FFF2-40B4-BE49-F238E27FC236}">
                    <a16:creationId xmlns:a16="http://schemas.microsoft.com/office/drawing/2014/main" id="{54440B97-379B-F8CF-698F-1415C0C9E37D}"/>
                  </a:ext>
                </a:extLst>
              </p14:cNvPr>
              <p14:cNvContentPartPr/>
              <p14:nvPr/>
            </p14:nvContentPartPr>
            <p14:xfrm rot="16200000">
              <a:off x="4625292" y="3302810"/>
              <a:ext cx="41455" cy="128009"/>
            </p14:xfrm>
          </p:contentPart>
        </mc:Choice>
        <mc:Fallback>
          <p:pic>
            <p:nvPicPr>
              <p:cNvPr id="1054" name="Ink 1053">
                <a:extLst>
                  <a:ext uri="{FF2B5EF4-FFF2-40B4-BE49-F238E27FC236}">
                    <a16:creationId xmlns:a16="http://schemas.microsoft.com/office/drawing/2014/main" id="{54440B97-379B-F8CF-698F-1415C0C9E37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16200000">
                <a:off x="4609791" y="3287305"/>
                <a:ext cx="72096" cy="158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55" name="Ink 1054">
                <a:extLst>
                  <a:ext uri="{FF2B5EF4-FFF2-40B4-BE49-F238E27FC236}">
                    <a16:creationId xmlns:a16="http://schemas.microsoft.com/office/drawing/2014/main" id="{7C66CD81-2012-05A3-18BD-6A00B2149992}"/>
                  </a:ext>
                </a:extLst>
              </p14:cNvPr>
              <p14:cNvContentPartPr/>
              <p14:nvPr/>
            </p14:nvContentPartPr>
            <p14:xfrm rot="16200000">
              <a:off x="4625748" y="3237667"/>
              <a:ext cx="46466" cy="82910"/>
            </p14:xfrm>
          </p:contentPart>
        </mc:Choice>
        <mc:Fallback>
          <p:pic>
            <p:nvPicPr>
              <p:cNvPr id="1055" name="Ink 1054">
                <a:extLst>
                  <a:ext uri="{FF2B5EF4-FFF2-40B4-BE49-F238E27FC236}">
                    <a16:creationId xmlns:a16="http://schemas.microsoft.com/office/drawing/2014/main" id="{7C66CD81-2012-05A3-18BD-6A00B214999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rot="16200000">
                <a:off x="4610378" y="3222234"/>
                <a:ext cx="76848" cy="1134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56" name="Ink 1055">
                <a:extLst>
                  <a:ext uri="{FF2B5EF4-FFF2-40B4-BE49-F238E27FC236}">
                    <a16:creationId xmlns:a16="http://schemas.microsoft.com/office/drawing/2014/main" id="{6809C0AF-F22A-B791-82F2-7C798AA0BC57}"/>
                  </a:ext>
                </a:extLst>
              </p14:cNvPr>
              <p14:cNvContentPartPr/>
              <p14:nvPr/>
            </p14:nvContentPartPr>
            <p14:xfrm rot="16200000">
              <a:off x="4597049" y="3085514"/>
              <a:ext cx="100221" cy="90199"/>
            </p14:xfrm>
          </p:contentPart>
        </mc:Choice>
        <mc:Fallback>
          <p:pic>
            <p:nvPicPr>
              <p:cNvPr id="1056" name="Ink 1055">
                <a:extLst>
                  <a:ext uri="{FF2B5EF4-FFF2-40B4-BE49-F238E27FC236}">
                    <a16:creationId xmlns:a16="http://schemas.microsoft.com/office/drawing/2014/main" id="{6809C0AF-F22A-B791-82F2-7C798AA0BC5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 rot="16200000">
                <a:off x="4581491" y="3070000"/>
                <a:ext cx="130975" cy="120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57" name="Ink 1056">
                <a:extLst>
                  <a:ext uri="{FF2B5EF4-FFF2-40B4-BE49-F238E27FC236}">
                    <a16:creationId xmlns:a16="http://schemas.microsoft.com/office/drawing/2014/main" id="{7F5273D5-3C74-ABA1-0D9D-947EA06AC2E2}"/>
                  </a:ext>
                </a:extLst>
              </p14:cNvPr>
              <p14:cNvContentPartPr/>
              <p14:nvPr/>
            </p14:nvContentPartPr>
            <p14:xfrm rot="16200000">
              <a:off x="4598415" y="2906939"/>
              <a:ext cx="112520" cy="107965"/>
            </p14:xfrm>
          </p:contentPart>
        </mc:Choice>
        <mc:Fallback>
          <p:pic>
            <p:nvPicPr>
              <p:cNvPr id="1057" name="Ink 1056">
                <a:extLst>
                  <a:ext uri="{FF2B5EF4-FFF2-40B4-BE49-F238E27FC236}">
                    <a16:creationId xmlns:a16="http://schemas.microsoft.com/office/drawing/2014/main" id="{7F5273D5-3C74-ABA1-0D9D-947EA06AC2E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 rot="16200000">
                <a:off x="4582907" y="2891464"/>
                <a:ext cx="143174" cy="138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59" name="Ink 1058">
                <a:extLst>
                  <a:ext uri="{FF2B5EF4-FFF2-40B4-BE49-F238E27FC236}">
                    <a16:creationId xmlns:a16="http://schemas.microsoft.com/office/drawing/2014/main" id="{08C9BC64-5A98-8AF8-BE0F-FBF037BA2246}"/>
                  </a:ext>
                </a:extLst>
              </p14:cNvPr>
              <p14:cNvContentPartPr/>
              <p14:nvPr/>
            </p14:nvContentPartPr>
            <p14:xfrm rot="16200000">
              <a:off x="4880279" y="3299420"/>
              <a:ext cx="164453" cy="506114"/>
            </p14:xfrm>
          </p:contentPart>
        </mc:Choice>
        <mc:Fallback>
          <p:pic>
            <p:nvPicPr>
              <p:cNvPr id="1059" name="Ink 1058">
                <a:extLst>
                  <a:ext uri="{FF2B5EF4-FFF2-40B4-BE49-F238E27FC236}">
                    <a16:creationId xmlns:a16="http://schemas.microsoft.com/office/drawing/2014/main" id="{08C9BC64-5A98-8AF8-BE0F-FBF037BA224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 rot="16200000">
                <a:off x="4864805" y="3283941"/>
                <a:ext cx="195041" cy="536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60" name="Ink 1059">
                <a:extLst>
                  <a:ext uri="{FF2B5EF4-FFF2-40B4-BE49-F238E27FC236}">
                    <a16:creationId xmlns:a16="http://schemas.microsoft.com/office/drawing/2014/main" id="{818F754E-42BB-D339-155B-1E5C5F6D688F}"/>
                  </a:ext>
                </a:extLst>
              </p14:cNvPr>
              <p14:cNvContentPartPr/>
              <p14:nvPr/>
            </p14:nvContentPartPr>
            <p14:xfrm rot="16200000">
              <a:off x="4892323" y="3417407"/>
              <a:ext cx="21411" cy="76077"/>
            </p14:xfrm>
          </p:contentPart>
        </mc:Choice>
        <mc:Fallback>
          <p:pic>
            <p:nvPicPr>
              <p:cNvPr id="1060" name="Ink 1059">
                <a:extLst>
                  <a:ext uri="{FF2B5EF4-FFF2-40B4-BE49-F238E27FC236}">
                    <a16:creationId xmlns:a16="http://schemas.microsoft.com/office/drawing/2014/main" id="{818F754E-42BB-D339-155B-1E5C5F6D688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 rot="16200000">
                <a:off x="4876718" y="3401903"/>
                <a:ext cx="52257" cy="106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61" name="Ink 1060">
                <a:extLst>
                  <a:ext uri="{FF2B5EF4-FFF2-40B4-BE49-F238E27FC236}">
                    <a16:creationId xmlns:a16="http://schemas.microsoft.com/office/drawing/2014/main" id="{6E375371-14C7-3C13-E0A8-8DC622A161AE}"/>
                  </a:ext>
                </a:extLst>
              </p14:cNvPr>
              <p14:cNvContentPartPr/>
              <p14:nvPr/>
            </p14:nvContentPartPr>
            <p14:xfrm rot="16200000">
              <a:off x="4839935" y="3402829"/>
              <a:ext cx="59221" cy="9111"/>
            </p14:xfrm>
          </p:contentPart>
        </mc:Choice>
        <mc:Fallback>
          <p:pic>
            <p:nvPicPr>
              <p:cNvPr id="1061" name="Ink 1060">
                <a:extLst>
                  <a:ext uri="{FF2B5EF4-FFF2-40B4-BE49-F238E27FC236}">
                    <a16:creationId xmlns:a16="http://schemas.microsoft.com/office/drawing/2014/main" id="{6E375371-14C7-3C13-E0A8-8DC622A161A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 rot="16200000">
                <a:off x="4824408" y="3387158"/>
                <a:ext cx="89915" cy="40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62" name="Ink 1061">
                <a:extLst>
                  <a:ext uri="{FF2B5EF4-FFF2-40B4-BE49-F238E27FC236}">
                    <a16:creationId xmlns:a16="http://schemas.microsoft.com/office/drawing/2014/main" id="{90C200FB-A4CA-66D4-3B71-594B82DF0D66}"/>
                  </a:ext>
                </a:extLst>
              </p14:cNvPr>
              <p14:cNvContentPartPr/>
              <p14:nvPr/>
            </p14:nvContentPartPr>
            <p14:xfrm rot="16200000">
              <a:off x="4879112" y="3292586"/>
              <a:ext cx="51477" cy="77899"/>
            </p14:xfrm>
          </p:contentPart>
        </mc:Choice>
        <mc:Fallback>
          <p:pic>
            <p:nvPicPr>
              <p:cNvPr id="1062" name="Ink 1061">
                <a:extLst>
                  <a:ext uri="{FF2B5EF4-FFF2-40B4-BE49-F238E27FC236}">
                    <a16:creationId xmlns:a16="http://schemas.microsoft.com/office/drawing/2014/main" id="{90C200FB-A4CA-66D4-3B71-594B82DF0D6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 rot="16200000">
                <a:off x="4863413" y="3277078"/>
                <a:ext cx="82509" cy="1085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063" name="Ink 1062">
                <a:extLst>
                  <a:ext uri="{FF2B5EF4-FFF2-40B4-BE49-F238E27FC236}">
                    <a16:creationId xmlns:a16="http://schemas.microsoft.com/office/drawing/2014/main" id="{38D181FE-D0D7-B76F-C556-7341D1B56466}"/>
                  </a:ext>
                </a:extLst>
              </p14:cNvPr>
              <p14:cNvContentPartPr/>
              <p14:nvPr/>
            </p14:nvContentPartPr>
            <p14:xfrm rot="16200000">
              <a:off x="4873417" y="3175283"/>
              <a:ext cx="55577" cy="126187"/>
            </p14:xfrm>
          </p:contentPart>
        </mc:Choice>
        <mc:Fallback>
          <p:pic>
            <p:nvPicPr>
              <p:cNvPr id="1063" name="Ink 1062">
                <a:extLst>
                  <a:ext uri="{FF2B5EF4-FFF2-40B4-BE49-F238E27FC236}">
                    <a16:creationId xmlns:a16="http://schemas.microsoft.com/office/drawing/2014/main" id="{38D181FE-D0D7-B76F-C556-7341D1B5646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 rot="16200000">
                <a:off x="4857899" y="3159780"/>
                <a:ext cx="86253" cy="156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64" name="Ink 1063">
                <a:extLst>
                  <a:ext uri="{FF2B5EF4-FFF2-40B4-BE49-F238E27FC236}">
                    <a16:creationId xmlns:a16="http://schemas.microsoft.com/office/drawing/2014/main" id="{EC41F97E-A94C-9F9A-84DA-C54A5CC7D2F6}"/>
                  </a:ext>
                </a:extLst>
              </p14:cNvPr>
              <p14:cNvContentPartPr/>
              <p14:nvPr/>
            </p14:nvContentPartPr>
            <p14:xfrm rot="16200000">
              <a:off x="4946789" y="2982814"/>
              <a:ext cx="84276" cy="255562"/>
            </p14:xfrm>
          </p:contentPart>
        </mc:Choice>
        <mc:Fallback>
          <p:pic>
            <p:nvPicPr>
              <p:cNvPr id="1064" name="Ink 1063">
                <a:extLst>
                  <a:ext uri="{FF2B5EF4-FFF2-40B4-BE49-F238E27FC236}">
                    <a16:creationId xmlns:a16="http://schemas.microsoft.com/office/drawing/2014/main" id="{EC41F97E-A94C-9F9A-84DA-C54A5CC7D2F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 rot="16200000">
                <a:off x="4931302" y="2967336"/>
                <a:ext cx="114889" cy="286157"/>
              </a:xfrm>
              <a:prstGeom prst="rect">
                <a:avLst/>
              </a:prstGeom>
            </p:spPr>
          </p:pic>
        </mc:Fallback>
      </mc:AlternateContent>
      <p:grpSp>
        <p:nvGrpSpPr>
          <p:cNvPr id="1115" name="Group 1114">
            <a:extLst>
              <a:ext uri="{FF2B5EF4-FFF2-40B4-BE49-F238E27FC236}">
                <a16:creationId xmlns:a16="http://schemas.microsoft.com/office/drawing/2014/main" id="{50B24DB3-443C-934D-B55B-EFE239DE285D}"/>
              </a:ext>
            </a:extLst>
          </p:cNvPr>
          <p:cNvGrpSpPr/>
          <p:nvPr/>
        </p:nvGrpSpPr>
        <p:grpSpPr>
          <a:xfrm>
            <a:off x="6258757" y="3798436"/>
            <a:ext cx="3559011" cy="2228741"/>
            <a:chOff x="3675978" y="3214118"/>
            <a:chExt cx="4801539" cy="300684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1034838-75C1-16F4-C0D2-DD41770B22C9}"/>
                    </a:ext>
                  </a:extLst>
                </p14:cNvPr>
                <p14:cNvContentPartPr/>
                <p14:nvPr/>
              </p14:nvContentPartPr>
              <p14:xfrm rot="16200000">
                <a:off x="3539849" y="4766071"/>
                <a:ext cx="1639479" cy="897422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1034838-75C1-16F4-C0D2-DD41770B22C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 rot="16200000">
                  <a:off x="3518967" y="4745189"/>
                  <a:ext cx="1680272" cy="938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4FD5ECE-5352-E1D3-0A19-34269FAA5ADD}"/>
                    </a:ext>
                  </a:extLst>
                </p14:cNvPr>
                <p14:cNvContentPartPr/>
                <p14:nvPr/>
              </p14:nvContentPartPr>
              <p14:xfrm rot="16200000">
                <a:off x="5259784" y="4687095"/>
                <a:ext cx="1601747" cy="1046499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4FD5ECE-5352-E1D3-0A19-34269FAA5AD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 rot="16200000">
                  <a:off x="5238900" y="4666214"/>
                  <a:ext cx="1643029" cy="1087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D6C72B4-065F-5164-8C5F-3F39A8E360B2}"/>
                    </a:ext>
                  </a:extLst>
                </p14:cNvPr>
                <p14:cNvContentPartPr/>
                <p14:nvPr/>
              </p14:nvContentPartPr>
              <p14:xfrm rot="16200000">
                <a:off x="6891124" y="4677106"/>
                <a:ext cx="1571043" cy="1078682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D6C72B4-065F-5164-8C5F-3F39A8E360B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 rot="16200000">
                  <a:off x="6870235" y="4656222"/>
                  <a:ext cx="1612335" cy="11199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785BEB1-AE28-68EE-2F87-7BEF4C5257E3}"/>
                    </a:ext>
                  </a:extLst>
                </p14:cNvPr>
                <p14:cNvContentPartPr/>
                <p14:nvPr/>
              </p14:nvContentPartPr>
              <p14:xfrm rot="16200000">
                <a:off x="3850395" y="5497216"/>
                <a:ext cx="145009" cy="296305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785BEB1-AE28-68EE-2F87-7BEF4C5257E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 rot="16200000">
                  <a:off x="3829541" y="5476363"/>
                  <a:ext cx="186232" cy="3370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DB0CE08-69D7-A2E4-F722-F493F30E3DFC}"/>
                    </a:ext>
                  </a:extLst>
                </p14:cNvPr>
                <p14:cNvContentPartPr/>
                <p14:nvPr/>
              </p14:nvContentPartPr>
              <p14:xfrm rot="16200000">
                <a:off x="3956192" y="5433590"/>
                <a:ext cx="86931" cy="101358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DB0CE08-69D7-A2E4-F722-F493F30E3DF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 rot="16200000">
                  <a:off x="3935309" y="5412736"/>
                  <a:ext cx="128211" cy="1425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3047AF2-D9F7-7F3C-F688-38C6AB280D49}"/>
                    </a:ext>
                  </a:extLst>
                </p14:cNvPr>
                <p14:cNvContentPartPr/>
                <p14:nvPr/>
              </p14:nvContentPartPr>
              <p14:xfrm rot="16200000">
                <a:off x="3982641" y="5325758"/>
                <a:ext cx="74724" cy="99878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3047AF2-D9F7-7F3C-F688-38C6AB280D4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 rot="16200000">
                  <a:off x="3961777" y="5304910"/>
                  <a:ext cx="115968" cy="141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B060B6D-0FCC-A2A3-9B7D-E49707A7C2CD}"/>
                    </a:ext>
                  </a:extLst>
                </p14:cNvPr>
                <p14:cNvContentPartPr/>
                <p14:nvPr/>
              </p14:nvContentPartPr>
              <p14:xfrm rot="16200000">
                <a:off x="3945834" y="5144313"/>
                <a:ext cx="23675" cy="227499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B060B6D-0FCC-A2A3-9B7D-E49707A7C2C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 rot="16200000">
                  <a:off x="3925058" y="5123455"/>
                  <a:ext cx="64744" cy="268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9450B79-AD0F-BBB3-FE36-6060353F44BF}"/>
                    </a:ext>
                  </a:extLst>
                </p14:cNvPr>
                <p14:cNvContentPartPr/>
                <p14:nvPr/>
              </p14:nvContentPartPr>
              <p14:xfrm rot="16200000">
                <a:off x="3983381" y="5206645"/>
                <a:ext cx="25154" cy="4513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9450B79-AD0F-BBB3-FE36-6060353F44B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 rot="16200000">
                  <a:off x="3962973" y="5186000"/>
                  <a:ext cx="65021" cy="85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745A351-AE32-A1B8-7BD6-3A7C69611D76}"/>
                    </a:ext>
                  </a:extLst>
                </p14:cNvPr>
                <p14:cNvContentPartPr/>
                <p14:nvPr/>
              </p14:nvContentPartPr>
              <p14:xfrm rot="16200000">
                <a:off x="3893861" y="5144498"/>
                <a:ext cx="59557" cy="9063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745A351-AE32-A1B8-7BD6-3A7C69611D7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 rot="16200000">
                  <a:off x="3873040" y="5123658"/>
                  <a:ext cx="100714" cy="131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D400C0B-337A-EAB8-59AC-02FE45E6DF71}"/>
                    </a:ext>
                  </a:extLst>
                </p14:cNvPr>
                <p14:cNvContentPartPr/>
                <p14:nvPr/>
              </p14:nvContentPartPr>
              <p14:xfrm rot="16200000">
                <a:off x="3964329" y="5027419"/>
                <a:ext cx="55488" cy="154256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D400C0B-337A-EAB8-59AC-02FE45E6DF7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 rot="16200000">
                  <a:off x="3943399" y="5006560"/>
                  <a:ext cx="96861" cy="1954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A19B124-41E6-DCE3-23DA-7946598FE9C4}"/>
                    </a:ext>
                  </a:extLst>
                </p14:cNvPr>
                <p14:cNvContentPartPr/>
                <p14:nvPr/>
              </p14:nvContentPartPr>
              <p14:xfrm rot="16200000">
                <a:off x="3977277" y="4966013"/>
                <a:ext cx="5549" cy="81382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A19B124-41E6-DCE3-23DA-7946598FE9C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 rot="16200000">
                  <a:off x="3955585" y="4945058"/>
                  <a:ext cx="48428" cy="122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88F4FF3-D0C4-BA50-28B4-132388BF2010}"/>
                    </a:ext>
                  </a:extLst>
                </p14:cNvPr>
                <p14:cNvContentPartPr/>
                <p14:nvPr/>
              </p14:nvContentPartPr>
              <p14:xfrm rot="16200000">
                <a:off x="3925303" y="4972117"/>
                <a:ext cx="54748" cy="22934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88F4FF3-D0C4-BA50-28B4-132388BF201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 rot="16200000">
                  <a:off x="3904470" y="4951572"/>
                  <a:ext cx="95446" cy="63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130B859-8659-4DEB-14A7-AFAF97BC3CBE}"/>
                    </a:ext>
                  </a:extLst>
                </p14:cNvPr>
                <p14:cNvContentPartPr/>
                <p14:nvPr/>
              </p14:nvContentPartPr>
              <p14:xfrm rot="16200000">
                <a:off x="3869632" y="4591656"/>
                <a:ext cx="141309" cy="202346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130B859-8659-4DEB-14A7-AFAF97BC3CB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 rot="16200000">
                  <a:off x="3848751" y="4570791"/>
                  <a:ext cx="182585" cy="243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7FB0FA3-E49A-D4E3-B847-F6EB9DF61474}"/>
                    </a:ext>
                  </a:extLst>
                </p14:cNvPr>
                <p14:cNvContentPartPr/>
                <p14:nvPr/>
              </p14:nvContentPartPr>
              <p14:xfrm rot="16200000">
                <a:off x="4474447" y="5497215"/>
                <a:ext cx="70285" cy="229719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7FB0FA3-E49A-D4E3-B847-F6EB9DF6147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 rot="16200000">
                  <a:off x="4453604" y="5476331"/>
                  <a:ext cx="111002" cy="2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02E4143-894F-2130-5C13-C1BA96BB0572}"/>
                    </a:ext>
                  </a:extLst>
                </p14:cNvPr>
                <p14:cNvContentPartPr/>
                <p14:nvPr/>
              </p14:nvContentPartPr>
              <p14:xfrm rot="16200000">
                <a:off x="4453547" y="5475205"/>
                <a:ext cx="42171" cy="96919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02E4143-894F-2130-5C13-C1BA96BB057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 rot="16200000">
                  <a:off x="4432461" y="5454471"/>
                  <a:ext cx="83852" cy="137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94D21BB-89B8-C58C-4155-D00B9408A841}"/>
                    </a:ext>
                  </a:extLst>
                </p14:cNvPr>
                <p14:cNvContentPartPr/>
                <p14:nvPr/>
              </p14:nvContentPartPr>
              <p14:xfrm rot="16200000">
                <a:off x="4487580" y="5411950"/>
                <a:ext cx="2589" cy="41061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94D21BB-89B8-C58C-4155-D00B9408A84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 rot="16200000">
                  <a:off x="4465315" y="5391178"/>
                  <a:ext cx="46084" cy="82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866705C-73C3-32EA-A5A1-DEAC69823020}"/>
                    </a:ext>
                  </a:extLst>
                </p14:cNvPr>
                <p14:cNvContentPartPr/>
                <p14:nvPr/>
              </p14:nvContentPartPr>
              <p14:xfrm rot="16200000">
                <a:off x="4432461" y="5397153"/>
                <a:ext cx="32183" cy="20345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866705C-73C3-32EA-A5A1-DEAC6982302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 rot="16200000">
                  <a:off x="4411806" y="5376324"/>
                  <a:ext cx="72532" cy="615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BCAE83F-C68C-B68A-63B0-F66B97F93935}"/>
                    </a:ext>
                  </a:extLst>
                </p14:cNvPr>
                <p14:cNvContentPartPr/>
                <p14:nvPr/>
              </p14:nvContentPartPr>
              <p14:xfrm rot="16200000">
                <a:off x="4391030" y="5210714"/>
                <a:ext cx="12948" cy="196426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BCAE83F-C68C-B68A-63B0-F66B97F9393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 rot="16200000">
                  <a:off x="4370409" y="5189859"/>
                  <a:ext cx="53710" cy="2376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B339CFC-31CA-9BCF-AEA3-C292F6E2FC4F}"/>
                    </a:ext>
                  </a:extLst>
                </p14:cNvPr>
                <p14:cNvContentPartPr/>
                <p14:nvPr/>
              </p14:nvContentPartPr>
              <p14:xfrm rot="16200000">
                <a:off x="4320562" y="5322614"/>
                <a:ext cx="63626" cy="16646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B339CFC-31CA-9BCF-AEA3-C292F6E2FC4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 rot="16200000">
                  <a:off x="4299677" y="5302163"/>
                  <a:ext cx="104910" cy="56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3BE4E0D-BBA0-8C85-D5BD-33A4C78F9DAB}"/>
                    </a:ext>
                  </a:extLst>
                </p14:cNvPr>
                <p14:cNvContentPartPr/>
                <p14:nvPr/>
              </p14:nvContentPartPr>
              <p14:xfrm rot="16200000">
                <a:off x="4464645" y="5205905"/>
                <a:ext cx="8138" cy="79163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3BE4E0D-BBA0-8C85-D5BD-33A4C78F9DA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 rot="16200000">
                  <a:off x="4444061" y="5185022"/>
                  <a:ext cx="48828" cy="120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BB878FF-2A6E-56F3-36BC-16B1DFF4528F}"/>
                    </a:ext>
                  </a:extLst>
                </p14:cNvPr>
                <p14:cNvContentPartPr/>
                <p14:nvPr/>
              </p14:nvContentPartPr>
              <p14:xfrm rot="16200000">
                <a:off x="4391030" y="5079393"/>
                <a:ext cx="5549" cy="176451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BB878FF-2A6E-56F3-36BC-16B1DFF4528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 rot="16200000">
                  <a:off x="4371146" y="5058977"/>
                  <a:ext cx="44854" cy="2177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E910ECC-F831-C5FC-5AF1-8D9805045254}"/>
                    </a:ext>
                  </a:extLst>
                </p14:cNvPr>
                <p14:cNvContentPartPr/>
                <p14:nvPr/>
              </p14:nvContentPartPr>
              <p14:xfrm rot="16200000">
                <a:off x="4291153" y="5150047"/>
                <a:ext cx="83971" cy="27744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E910ECC-F831-C5FC-5AF1-8D980504525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 rot="16200000">
                  <a:off x="4270402" y="5129117"/>
                  <a:ext cx="124509" cy="691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846F275-87F3-1D6E-6ABE-96B1C88066A6}"/>
                    </a:ext>
                  </a:extLst>
                </p14:cNvPr>
                <p14:cNvContentPartPr/>
                <p14:nvPr/>
              </p14:nvContentPartPr>
              <p14:xfrm rot="16200000">
                <a:off x="4470377" y="5077729"/>
                <a:ext cx="11838" cy="79532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846F275-87F3-1D6E-6ABE-96B1C88066A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 rot="16200000">
                  <a:off x="4450016" y="5056876"/>
                  <a:ext cx="52087" cy="120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FC416E9-CB13-11B4-5B78-93023DFBFDF2}"/>
                    </a:ext>
                  </a:extLst>
                </p14:cNvPr>
                <p14:cNvContentPartPr/>
                <p14:nvPr/>
              </p14:nvContentPartPr>
              <p14:xfrm rot="16200000">
                <a:off x="4438750" y="4983215"/>
                <a:ext cx="77682" cy="100618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FC416E9-CB13-11B4-5B78-93023DFBFDF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 rot="16200000">
                  <a:off x="4417873" y="4962314"/>
                  <a:ext cx="118951" cy="1419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F0FA342-EF23-3D94-E8B1-0BF9B15AAC05}"/>
                    </a:ext>
                  </a:extLst>
                </p14:cNvPr>
                <p14:cNvContentPartPr/>
                <p14:nvPr/>
              </p14:nvContentPartPr>
              <p14:xfrm rot="16200000">
                <a:off x="4432647" y="4902017"/>
                <a:ext cx="60666" cy="83231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F0FA342-EF23-3D94-E8B1-0BF9B15AAC0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 rot="16200000">
                  <a:off x="4411944" y="4881209"/>
                  <a:ext cx="101110" cy="1238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EDD34DA-87D4-EFC2-9D42-E2918CA2E5A9}"/>
                    </a:ext>
                  </a:extLst>
                </p14:cNvPr>
                <p14:cNvContentPartPr/>
                <p14:nvPr/>
              </p14:nvContentPartPr>
              <p14:xfrm rot="16200000">
                <a:off x="4411931" y="4612371"/>
                <a:ext cx="92850" cy="274479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EDD34DA-87D4-EFC2-9D42-E2918CA2E5A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 rot="16200000">
                  <a:off x="4391028" y="4591481"/>
                  <a:ext cx="134171" cy="315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46522AD-4C4B-DE5F-7909-20CB1CF02815}"/>
                    </a:ext>
                  </a:extLst>
                </p14:cNvPr>
                <p14:cNvContentPartPr/>
                <p14:nvPr/>
              </p14:nvContentPartPr>
              <p14:xfrm rot="16200000">
                <a:off x="4401758" y="4726491"/>
                <a:ext cx="101728" cy="18866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46522AD-4C4B-DE5F-7909-20CB1CF0281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 rot="16200000">
                  <a:off x="4380928" y="4705690"/>
                  <a:ext cx="142904" cy="599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8129EE7-8293-A686-0574-A7FCE9B8BE52}"/>
                    </a:ext>
                  </a:extLst>
                </p14:cNvPr>
                <p14:cNvContentPartPr/>
                <p14:nvPr/>
              </p14:nvContentPartPr>
              <p14:xfrm rot="16200000">
                <a:off x="4427098" y="4501396"/>
                <a:ext cx="80273" cy="241926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8129EE7-8293-A686-0574-A7FCE9B8BE5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 rot="16200000">
                  <a:off x="4406304" y="4480507"/>
                  <a:ext cx="121377" cy="283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BCC0147-798C-63CA-7403-152F50DCB7F2}"/>
                    </a:ext>
                  </a:extLst>
                </p14:cNvPr>
                <p14:cNvContentPartPr/>
                <p14:nvPr/>
              </p14:nvContentPartPr>
              <p14:xfrm rot="16200000">
                <a:off x="4421364" y="4468288"/>
                <a:ext cx="46980" cy="160915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BCC0147-798C-63CA-7403-152F50DCB7F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 rot="16200000">
                  <a:off x="4400538" y="4447447"/>
                  <a:ext cx="87664" cy="2021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7F9CB7A-AB0E-610B-8BC6-BE6CD5587F5D}"/>
                    </a:ext>
                  </a:extLst>
                </p14:cNvPr>
                <p14:cNvContentPartPr/>
                <p14:nvPr/>
              </p14:nvContentPartPr>
              <p14:xfrm rot="16200000">
                <a:off x="4525866" y="4548375"/>
                <a:ext cx="38842" cy="8138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7F9CB7A-AB0E-610B-8BC6-BE6CD5587F5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 rot="16200000">
                  <a:off x="4505246" y="4527791"/>
                  <a:ext cx="79123" cy="488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3A54D66-96F9-827E-B266-50F7A464388E}"/>
                    </a:ext>
                  </a:extLst>
                </p14:cNvPr>
                <p14:cNvContentPartPr/>
                <p14:nvPr/>
              </p14:nvContentPartPr>
              <p14:xfrm rot="16200000">
                <a:off x="5451216" y="5475576"/>
                <a:ext cx="129841" cy="294824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3A54D66-96F9-827E-B266-50F7A464388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 rot="16200000">
                  <a:off x="5430305" y="5454725"/>
                  <a:ext cx="171176" cy="3360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1C05992-B799-5ADC-FB1D-FF3616B1CB4F}"/>
                    </a:ext>
                  </a:extLst>
                </p14:cNvPr>
                <p14:cNvContentPartPr/>
                <p14:nvPr/>
              </p14:nvContentPartPr>
              <p14:xfrm rot="16200000">
                <a:off x="5549985" y="5481125"/>
                <a:ext cx="14796" cy="93959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1C05992-B799-5ADC-FB1D-FF3616B1CB4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 rot="16200000">
                  <a:off x="5529462" y="5460299"/>
                  <a:ext cx="55366" cy="135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917597B-AD5C-2C3B-CD7A-F16372FB9C70}"/>
                    </a:ext>
                  </a:extLst>
                </p14:cNvPr>
                <p14:cNvContentPartPr/>
                <p14:nvPr/>
              </p14:nvContentPartPr>
              <p14:xfrm rot="16200000">
                <a:off x="5477481" y="5484454"/>
                <a:ext cx="73984" cy="10357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917597B-AD5C-2C3B-CD7A-F16372FB9C7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 rot="16200000">
                  <a:off x="5456688" y="5464211"/>
                  <a:ext cx="115086" cy="49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03FE045-1E5A-B4E7-E77C-3065ED95A004}"/>
                    </a:ext>
                  </a:extLst>
                </p14:cNvPr>
                <p14:cNvContentPartPr/>
                <p14:nvPr/>
              </p14:nvContentPartPr>
              <p14:xfrm rot="16200000">
                <a:off x="5524090" y="5338706"/>
                <a:ext cx="56968" cy="96919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03FE045-1E5A-B4E7-E77C-3065ED95A00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 rot="16200000">
                  <a:off x="5503330" y="5317868"/>
                  <a:ext cx="98004" cy="1381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DBF001A-C2C4-AB04-246C-407C9EE9A628}"/>
                    </a:ext>
                  </a:extLst>
                </p14:cNvPr>
                <p14:cNvContentPartPr/>
                <p14:nvPr/>
              </p14:nvContentPartPr>
              <p14:xfrm rot="16200000">
                <a:off x="5484509" y="5155966"/>
                <a:ext cx="25154" cy="204935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DBF001A-C2C4-AB04-246C-407C9EE9A62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 rot="16200000">
                  <a:off x="5463709" y="5135084"/>
                  <a:ext cx="65787" cy="246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CBFDC85-8840-FAF2-97CF-34CDC3A67955}"/>
                    </a:ext>
                  </a:extLst>
                </p14:cNvPr>
                <p14:cNvContentPartPr/>
                <p14:nvPr/>
              </p14:nvContentPartPr>
              <p14:xfrm rot="16200000">
                <a:off x="5455102" y="5139874"/>
                <a:ext cx="86560" cy="1394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CBFDC85-8840-FAF2-97CF-34CDC3A6795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 rot="16200000">
                  <a:off x="5434191" y="5119052"/>
                  <a:ext cx="127895" cy="180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C2A1987-2D56-E9F9-6833-01FEBD1019F7}"/>
                    </a:ext>
                  </a:extLst>
                </p14:cNvPr>
                <p14:cNvContentPartPr/>
                <p14:nvPr/>
              </p14:nvContentPartPr>
              <p14:xfrm rot="16200000">
                <a:off x="5457690" y="4971932"/>
                <a:ext cx="179041" cy="157955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C2A1987-2D56-E9F9-6833-01FEBD1019F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 rot="16200000">
                  <a:off x="5436826" y="4951097"/>
                  <a:ext cx="219798" cy="1986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BD672F8-84E6-CE91-B50F-99056AD6F33E}"/>
                    </a:ext>
                  </a:extLst>
                </p14:cNvPr>
                <p14:cNvContentPartPr/>
                <p14:nvPr/>
              </p14:nvContentPartPr>
              <p14:xfrm rot="16200000">
                <a:off x="5400722" y="4640484"/>
                <a:ext cx="113935" cy="222321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BD672F8-84E6-CE91-B50F-99056AD6F33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 rot="16200000">
                  <a:off x="5379874" y="4619657"/>
                  <a:ext cx="155146" cy="2630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ED8A488-E21B-2D3D-573C-68B9FBB4963E}"/>
                    </a:ext>
                  </a:extLst>
                </p14:cNvPr>
                <p14:cNvContentPartPr/>
                <p14:nvPr/>
              </p14:nvContentPartPr>
              <p14:xfrm rot="16200000">
                <a:off x="5538333" y="4692273"/>
                <a:ext cx="88041" cy="9988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ED8A488-E21B-2D3D-573C-68B9FBB4963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 rot="16200000">
                  <a:off x="5517532" y="4671821"/>
                  <a:ext cx="129159" cy="49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244E018-0D64-47F0-5995-08169FD0E575}"/>
                    </a:ext>
                  </a:extLst>
                </p14:cNvPr>
                <p14:cNvContentPartPr/>
                <p14:nvPr/>
              </p14:nvContentPartPr>
              <p14:xfrm rot="16200000">
                <a:off x="6060842" y="5533652"/>
                <a:ext cx="94329" cy="222321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244E018-0D64-47F0-5995-08169FD0E57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 rot="16200000">
                  <a:off x="6040041" y="5512779"/>
                  <a:ext cx="135447" cy="263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6F7309B-A6AB-F4BE-2605-A651371CBEAD}"/>
                    </a:ext>
                  </a:extLst>
                </p14:cNvPr>
                <p14:cNvContentPartPr/>
                <p14:nvPr/>
              </p14:nvContentPartPr>
              <p14:xfrm rot="16200000">
                <a:off x="6032173" y="5486857"/>
                <a:ext cx="88041" cy="100248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6F7309B-A6AB-F4BE-2605-A651371CBEA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 rot="16200000">
                  <a:off x="6011372" y="5466033"/>
                  <a:ext cx="129159" cy="1414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9546536-68C6-D199-9805-DA609791E10B}"/>
                    </a:ext>
                  </a:extLst>
                </p14:cNvPr>
                <p14:cNvContentPartPr/>
                <p14:nvPr/>
              </p14:nvContentPartPr>
              <p14:xfrm rot="16200000">
                <a:off x="6081372" y="5412875"/>
                <a:ext cx="7399" cy="74353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9546536-68C6-D199-9805-DA609791E10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 rot="16200000">
                  <a:off x="6060162" y="5391978"/>
                  <a:ext cx="49327" cy="11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93F2AC7-9B79-188E-8942-3AE351768A48}"/>
                    </a:ext>
                  </a:extLst>
                </p14:cNvPr>
                <p14:cNvContentPartPr/>
                <p14:nvPr/>
              </p14:nvContentPartPr>
              <p14:xfrm rot="16200000">
                <a:off x="6045675" y="5431186"/>
                <a:ext cx="370" cy="37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93F2AC7-9B79-188E-8942-3AE351768A4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 rot="16200000">
                  <a:off x="6029765" y="5415276"/>
                  <a:ext cx="31820" cy="31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8FA4295-6FD8-9249-238A-9C50CCA5351B}"/>
                    </a:ext>
                  </a:extLst>
                </p14:cNvPr>
                <p14:cNvContentPartPr/>
                <p14:nvPr/>
              </p14:nvContentPartPr>
              <p14:xfrm rot="16200000">
                <a:off x="6004430" y="5237533"/>
                <a:ext cx="18866" cy="196797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8FA4295-6FD8-9249-238A-9C50CCA5351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 rot="16200000">
                  <a:off x="5983629" y="5216639"/>
                  <a:ext cx="59984" cy="238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D20B8F4-7414-B549-FDCA-257DD1CF10E9}"/>
                    </a:ext>
                  </a:extLst>
                </p14:cNvPr>
                <p14:cNvContentPartPr/>
                <p14:nvPr/>
              </p14:nvContentPartPr>
              <p14:xfrm rot="16200000">
                <a:off x="5936549" y="5318731"/>
                <a:ext cx="98768" cy="21086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D20B8F4-7414-B549-FDCA-257DD1CF10E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 rot="16200000">
                  <a:off x="5915730" y="5298124"/>
                  <a:ext cx="139437" cy="61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7CDA287-9E25-6E0B-6D1E-2AC924CAAEE8}"/>
                    </a:ext>
                  </a:extLst>
                </p14:cNvPr>
                <p14:cNvContentPartPr/>
                <p14:nvPr/>
              </p14:nvContentPartPr>
              <p14:xfrm rot="16200000">
                <a:off x="6041975" y="5233278"/>
                <a:ext cx="9618" cy="48089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7CDA287-9E25-6E0B-6D1E-2AC924CAAEE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 rot="16200000">
                  <a:off x="6022281" y="5212391"/>
                  <a:ext cx="48090" cy="88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3DD2FAF-C215-C846-23E2-DB829ED221C2}"/>
                    </a:ext>
                  </a:extLst>
                </p14:cNvPr>
                <p14:cNvContentPartPr/>
                <p14:nvPr/>
              </p14:nvContentPartPr>
              <p14:xfrm rot="16200000">
                <a:off x="6065835" y="5263427"/>
                <a:ext cx="17016" cy="20345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3DD2FAF-C215-C846-23E2-DB829ED221C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 rot="16200000">
                  <a:off x="6045510" y="5242598"/>
                  <a:ext cx="56720" cy="615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14C853B-B9D4-5830-73EF-7946E3D482BC}"/>
                    </a:ext>
                  </a:extLst>
                </p14:cNvPr>
                <p14:cNvContentPartPr/>
                <p14:nvPr/>
              </p14:nvContentPartPr>
              <p14:xfrm rot="16200000">
                <a:off x="6004985" y="5139320"/>
                <a:ext cx="12577" cy="180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14C853B-B9D4-5830-73EF-7946E3D482B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 rot="16200000">
                  <a:off x="5984185" y="5118453"/>
                  <a:ext cx="53694" cy="221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79D710E-33FE-4F53-CBC9-A66C54BF78BC}"/>
                    </a:ext>
                  </a:extLst>
                </p14:cNvPr>
                <p14:cNvContentPartPr/>
                <p14:nvPr/>
              </p14:nvContentPartPr>
              <p14:xfrm rot="16200000">
                <a:off x="5936180" y="5207755"/>
                <a:ext cx="77682" cy="22934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79D710E-33FE-4F53-CBC9-A66C54BF78B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 rot="16200000">
                  <a:off x="5915303" y="5187210"/>
                  <a:ext cx="118465" cy="63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A632660-FF19-9C22-C23A-6D935975999C}"/>
                    </a:ext>
                  </a:extLst>
                </p14:cNvPr>
                <p14:cNvContentPartPr/>
                <p14:nvPr/>
              </p14:nvContentPartPr>
              <p14:xfrm rot="16200000">
                <a:off x="6067501" y="5128223"/>
                <a:ext cx="4439" cy="64365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A632660-FF19-9C22-C23A-6D935975999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 rot="16200000">
                  <a:off x="6046292" y="5107256"/>
                  <a:ext cx="46363" cy="1058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4B2CF4A-9C92-FAB5-5403-9C5F442BDE0C}"/>
                    </a:ext>
                  </a:extLst>
                </p14:cNvPr>
                <p14:cNvContentPartPr/>
                <p14:nvPr/>
              </p14:nvContentPartPr>
              <p14:xfrm rot="16200000">
                <a:off x="5986488" y="5149677"/>
                <a:ext cx="740" cy="3699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4B2CF4A-9C92-FAB5-5403-9C5F442BDE0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 rot="16200000">
                  <a:off x="5970578" y="5129795"/>
                  <a:ext cx="32190" cy="425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5FA5400-54A9-6C70-F66D-0D1C35E38150}"/>
                    </a:ext>
                  </a:extLst>
                </p14:cNvPr>
                <p14:cNvContentPartPr/>
                <p14:nvPr/>
              </p14:nvContentPartPr>
              <p14:xfrm rot="16200000">
                <a:off x="6037353" y="5044805"/>
                <a:ext cx="52528" cy="101728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5FA5400-54A9-6C70-F66D-0D1C35E3815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 rot="16200000">
                  <a:off x="6016439" y="5023875"/>
                  <a:ext cx="93869" cy="1431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5626544-4EAF-CB28-1F3E-05FBAFC69499}"/>
                    </a:ext>
                  </a:extLst>
                </p14:cNvPr>
                <p14:cNvContentPartPr/>
                <p14:nvPr/>
              </p14:nvContentPartPr>
              <p14:xfrm rot="16200000">
                <a:off x="6011273" y="4943262"/>
                <a:ext cx="63626" cy="101358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5626544-4EAF-CB28-1F3E-05FBAFC6949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 rot="16200000">
                  <a:off x="5990546" y="4922408"/>
                  <a:ext cx="104597" cy="1425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4CED6FA-0344-B6C9-C28E-B737ACADB4CA}"/>
                    </a:ext>
                  </a:extLst>
                </p14:cNvPr>
                <p14:cNvContentPartPr/>
                <p14:nvPr/>
              </p14:nvContentPartPr>
              <p14:xfrm rot="16200000">
                <a:off x="5985933" y="4704480"/>
                <a:ext cx="127252" cy="288906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4CED6FA-0344-B6C9-C28E-B737ACADB4C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 rot="16200000">
                  <a:off x="5965128" y="4683636"/>
                  <a:ext cx="167895" cy="329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11A60FF-2088-F5ED-0F11-F65A3527616F}"/>
                    </a:ext>
                  </a:extLst>
                </p14:cNvPr>
                <p14:cNvContentPartPr/>
                <p14:nvPr/>
              </p14:nvContentPartPr>
              <p14:xfrm rot="16200000">
                <a:off x="5989817" y="4806393"/>
                <a:ext cx="103947" cy="31443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11A60FF-2088-F5ED-0F11-F65A3527616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 rot="16200000">
                  <a:off x="5969028" y="4785907"/>
                  <a:ext cx="145042" cy="71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11446A7-8808-2F23-B01D-F13D46354601}"/>
                    </a:ext>
                  </a:extLst>
                </p14:cNvPr>
                <p14:cNvContentPartPr/>
                <p14:nvPr/>
              </p14:nvContentPartPr>
              <p14:xfrm rot="16200000">
                <a:off x="6023665" y="4595725"/>
                <a:ext cx="83971" cy="237487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11446A7-8808-2F23-B01D-F13D4635460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 rot="16200000">
                  <a:off x="6002794" y="4574884"/>
                  <a:ext cx="124743" cy="2781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089EF09-3B46-26E1-0958-D88C4147780A}"/>
                    </a:ext>
                  </a:extLst>
                </p14:cNvPr>
                <p14:cNvContentPartPr/>
                <p14:nvPr/>
              </p14:nvContentPartPr>
              <p14:xfrm rot="16200000">
                <a:off x="6066576" y="4503245"/>
                <a:ext cx="67325" cy="202346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089EF09-3B46-26E1-0958-D88C4147780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 rot="16200000">
                  <a:off x="6045749" y="4482380"/>
                  <a:ext cx="108495" cy="243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AF77C98-EB1A-D1C4-6BC1-FF35C2AB025A}"/>
                    </a:ext>
                  </a:extLst>
                </p14:cNvPr>
                <p14:cNvContentPartPr/>
                <p14:nvPr/>
              </p14:nvContentPartPr>
              <p14:xfrm rot="16200000">
                <a:off x="7079596" y="5576934"/>
                <a:ext cx="139829" cy="245625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AF77C98-EB1A-D1C4-6BC1-FF35C2AB025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 rot="16200000">
                  <a:off x="7058791" y="5556061"/>
                  <a:ext cx="180955" cy="2864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0497C8B9-6CA9-E530-0EE5-4A11A8004D46}"/>
                    </a:ext>
                  </a:extLst>
                </p14:cNvPr>
                <p14:cNvContentPartPr/>
                <p14:nvPr/>
              </p14:nvContentPartPr>
              <p14:xfrm rot="16200000">
                <a:off x="7243842" y="5554369"/>
                <a:ext cx="3699" cy="79163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0497C8B9-6CA9-E530-0EE5-4A11A8004D4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 rot="16200000">
                  <a:off x="7223960" y="5533486"/>
                  <a:ext cx="42539" cy="120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07859697-D163-8AA2-4F0B-0F83D1339341}"/>
                    </a:ext>
                  </a:extLst>
                </p14:cNvPr>
                <p14:cNvContentPartPr/>
                <p14:nvPr/>
              </p14:nvContentPartPr>
              <p14:xfrm rot="16200000">
                <a:off x="7114554" y="5541975"/>
                <a:ext cx="78053" cy="22195"/>
              </p14:xfrm>
            </p:contentPart>
          </mc:Choice>
          <mc:Fallback xmlns=""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07859697-D163-8AA2-4F0B-0F83D133934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 rot="16200000">
                  <a:off x="7093708" y="5520766"/>
                  <a:ext cx="119261" cy="64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D1D4E33A-59CE-9B5D-7372-CAE49333B3A2}"/>
                    </a:ext>
                  </a:extLst>
                </p14:cNvPr>
                <p14:cNvContentPartPr/>
                <p14:nvPr/>
              </p14:nvContentPartPr>
              <p14:xfrm rot="16200000">
                <a:off x="7177255" y="5423417"/>
                <a:ext cx="56227" cy="106536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D1D4E33A-59CE-9B5D-7372-CAE49333B3A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 rot="16200000">
                  <a:off x="7156231" y="5402594"/>
                  <a:ext cx="97786" cy="147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8" name="Ink 1027">
                  <a:extLst>
                    <a:ext uri="{FF2B5EF4-FFF2-40B4-BE49-F238E27FC236}">
                      <a16:creationId xmlns:a16="http://schemas.microsoft.com/office/drawing/2014/main" id="{CED9E6B4-7B21-F930-7EF6-75CBEC45FB86}"/>
                    </a:ext>
                  </a:extLst>
                </p14:cNvPr>
                <p14:cNvContentPartPr/>
                <p14:nvPr/>
              </p14:nvContentPartPr>
              <p14:xfrm rot="16200000">
                <a:off x="7170042" y="5249370"/>
                <a:ext cx="22195" cy="213443"/>
              </p14:xfrm>
            </p:contentPart>
          </mc:Choice>
          <mc:Fallback xmlns="">
            <p:pic>
              <p:nvPicPr>
                <p:cNvPr id="1028" name="Ink 1027">
                  <a:extLst>
                    <a:ext uri="{FF2B5EF4-FFF2-40B4-BE49-F238E27FC236}">
                      <a16:creationId xmlns:a16="http://schemas.microsoft.com/office/drawing/2014/main" id="{CED9E6B4-7B21-F930-7EF6-75CBEC45FB8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 rot="16200000">
                  <a:off x="7148833" y="5228511"/>
                  <a:ext cx="64119" cy="254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897AA817-5450-E72D-AB52-4F0209B18D26}"/>
                    </a:ext>
                  </a:extLst>
                </p14:cNvPr>
                <p14:cNvContentPartPr/>
                <p14:nvPr/>
              </p14:nvContentPartPr>
              <p14:xfrm rot="16200000">
                <a:off x="7107156" y="5203871"/>
                <a:ext cx="131321" cy="193837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897AA817-5450-E72D-AB52-4F0209B18D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 rot="16200000">
                  <a:off x="7086319" y="5182981"/>
                  <a:ext cx="172510" cy="2346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300F2BF7-1566-CC13-7D7D-385AD6955297}"/>
                    </a:ext>
                  </a:extLst>
                </p14:cNvPr>
                <p14:cNvContentPartPr/>
                <p14:nvPr/>
              </p14:nvContentPartPr>
              <p14:xfrm rot="16200000">
                <a:off x="7153950" y="5074213"/>
                <a:ext cx="117264" cy="126143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300F2BF7-1566-CC13-7D7D-385AD695529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 rot="16200000">
                  <a:off x="7133027" y="5053351"/>
                  <a:ext cx="158623" cy="167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515AEA62-9B1F-9B97-173F-FD52B010B9EF}"/>
                    </a:ext>
                  </a:extLst>
                </p14:cNvPr>
                <p14:cNvContentPartPr/>
                <p14:nvPr/>
              </p14:nvContentPartPr>
              <p14:xfrm rot="16200000">
                <a:off x="7151361" y="5026125"/>
                <a:ext cx="55118" cy="41061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515AEA62-9B1F-9B97-173F-FD52B010B9E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 rot="16200000">
                  <a:off x="7130571" y="5005353"/>
                  <a:ext cx="96215" cy="82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59B3E1E0-5C7E-2D75-08B3-CD1DA7E0E46E}"/>
                    </a:ext>
                  </a:extLst>
                </p14:cNvPr>
                <p14:cNvContentPartPr/>
                <p14:nvPr/>
              </p14:nvContentPartPr>
              <p14:xfrm rot="16200000">
                <a:off x="7139338" y="4629758"/>
                <a:ext cx="98029" cy="282617"/>
              </p14:xfrm>
            </p:contentPart>
          </mc:Choice>
          <mc:Fallback xmlns=""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59B3E1E0-5C7E-2D75-08B3-CD1DA7E0E46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 rot="16200000">
                  <a:off x="7118573" y="4608877"/>
                  <a:ext cx="138593" cy="323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70DCFC0D-0271-D456-9772-A45FF31C9D4F}"/>
                    </a:ext>
                  </a:extLst>
                </p14:cNvPr>
                <p14:cNvContentPartPr/>
                <p14:nvPr/>
              </p14:nvContentPartPr>
              <p14:xfrm rot="16200000">
                <a:off x="7782812" y="5578413"/>
                <a:ext cx="97289" cy="23120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70DCFC0D-0271-D456-9772-A45FF31C9D4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 rot="16200000">
                  <a:off x="7761999" y="5557571"/>
                  <a:ext cx="137947" cy="2719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3A30F97E-FFA3-AC63-42E9-8DB630FE0DD9}"/>
                    </a:ext>
                  </a:extLst>
                </p14:cNvPr>
                <p14:cNvContentPartPr/>
                <p14:nvPr/>
              </p14:nvContentPartPr>
              <p14:xfrm rot="16200000">
                <a:off x="7737312" y="5522925"/>
                <a:ext cx="118374" cy="101358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3A30F97E-FFA3-AC63-42E9-8DB630FE0DD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 rot="16200000">
                  <a:off x="7716451" y="5501971"/>
                  <a:ext cx="159611" cy="142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162802C7-ABA1-6279-F464-BB51AED2ED00}"/>
                    </a:ext>
                  </a:extLst>
                </p14:cNvPr>
                <p14:cNvContentPartPr/>
                <p14:nvPr/>
              </p14:nvContentPartPr>
              <p14:xfrm rot="16200000">
                <a:off x="7746190" y="5405661"/>
                <a:ext cx="49939" cy="9137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162802C7-ABA1-6279-F464-BB51AED2ED0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 rot="16200000">
                  <a:off x="7725342" y="5384873"/>
                  <a:ext cx="91151" cy="1319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51480173-098C-EB78-157E-21F92736AFED}"/>
                    </a:ext>
                  </a:extLst>
                </p14:cNvPr>
                <p14:cNvContentPartPr/>
                <p14:nvPr/>
              </p14:nvContentPartPr>
              <p14:xfrm rot="16200000">
                <a:off x="7702909" y="5247336"/>
                <a:ext cx="33293" cy="250805"/>
              </p14:xfrm>
            </p:contentPart>
          </mc:Choice>
          <mc:Fallback xmlns=""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51480173-098C-EB78-157E-21F92736AFE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 rot="16200000">
                  <a:off x="7682161" y="5226476"/>
                  <a:ext cx="73824" cy="2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6BB5E0A8-EC3F-6AEF-278A-282018AB59E8}"/>
                    </a:ext>
                  </a:extLst>
                </p14:cNvPr>
                <p14:cNvContentPartPr/>
                <p14:nvPr/>
              </p14:nvContentPartPr>
              <p14:xfrm rot="16200000">
                <a:off x="7657039" y="5377547"/>
                <a:ext cx="96548" cy="18866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6BB5E0A8-EC3F-6AEF-278A-282018AB59E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 rot="16200000">
                  <a:off x="7636177" y="5356746"/>
                  <a:ext cx="137787" cy="599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91C550B1-AF46-830D-2516-4BC9AF818D08}"/>
                    </a:ext>
                  </a:extLst>
                </p14:cNvPr>
                <p14:cNvContentPartPr/>
                <p14:nvPr/>
              </p14:nvContentPartPr>
              <p14:xfrm rot="16200000">
                <a:off x="7782627" y="5258249"/>
                <a:ext cx="16646" cy="81382"/>
              </p14:xfrm>
            </p:contentPart>
          </mc:Choice>
          <mc:Fallback xmlns=""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91C550B1-AF46-830D-2516-4BC9AF818D0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 rot="16200000">
                  <a:off x="7761575" y="5237419"/>
                  <a:ext cx="58261" cy="1225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CC062F79-C660-A4C6-37FD-6486F72B7A8D}"/>
                    </a:ext>
                  </a:extLst>
                </p14:cNvPr>
                <p14:cNvContentPartPr/>
                <p14:nvPr/>
              </p14:nvContentPartPr>
              <p14:xfrm rot="16200000">
                <a:off x="7678495" y="5302084"/>
                <a:ext cx="370" cy="37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CC062F79-C660-A4C6-37FD-6486F72B7A8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 rot="16200000">
                  <a:off x="7662585" y="5286174"/>
                  <a:ext cx="31820" cy="31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15A6C43D-55AE-5951-9C46-2A6FEF100DF2}"/>
                    </a:ext>
                  </a:extLst>
                </p14:cNvPr>
                <p14:cNvContentPartPr/>
                <p14:nvPr/>
              </p14:nvContentPartPr>
              <p14:xfrm rot="16200000">
                <a:off x="7682194" y="5123783"/>
                <a:ext cx="11467" cy="214923"/>
              </p14:xfrm>
            </p:contentPart>
          </mc:Choice>
          <mc:Fallback xmlns=""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15A6C43D-55AE-5951-9C46-2A6FEF100DF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 rot="16200000">
                  <a:off x="7661649" y="5102921"/>
                  <a:ext cx="52079" cy="255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3BFA12A5-66EA-C06B-EDC0-FA3379E73C64}"/>
                    </a:ext>
                  </a:extLst>
                </p14:cNvPr>
                <p14:cNvContentPartPr/>
                <p14:nvPr/>
              </p14:nvContentPartPr>
              <p14:xfrm rot="16200000">
                <a:off x="7644277" y="5231614"/>
                <a:ext cx="76573" cy="17756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3BFA12A5-66EA-C06B-EDC0-FA3379E73C6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 rot="16200000">
                  <a:off x="7623438" y="5210979"/>
                  <a:ext cx="117283" cy="580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178A4346-6BBA-1112-517D-2BA47D167ECC}"/>
                    </a:ext>
                  </a:extLst>
                </p14:cNvPr>
                <p14:cNvContentPartPr/>
                <p14:nvPr/>
              </p14:nvContentPartPr>
              <p14:xfrm rot="16200000">
                <a:off x="7784846" y="5089936"/>
                <a:ext cx="8138" cy="98768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178A4346-6BBA-1112-517D-2BA47D167EC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 rot="16200000">
                  <a:off x="7764262" y="5069015"/>
                  <a:ext cx="48828" cy="1396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ED23BB52-E873-A4EB-78A5-923448BF04D2}"/>
                    </a:ext>
                  </a:extLst>
                </p14:cNvPr>
                <p14:cNvContentPartPr/>
                <p14:nvPr/>
              </p14:nvContentPartPr>
              <p14:xfrm rot="16200000">
                <a:off x="7603956" y="5126188"/>
                <a:ext cx="8878" cy="15167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ED23BB52-E873-A4EB-78A5-923448BF04D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 rot="16200000">
                  <a:off x="7583864" y="5105807"/>
                  <a:ext cx="48595" cy="55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915ACD7A-4419-73D3-EFA5-7D94E12FBB5C}"/>
                    </a:ext>
                  </a:extLst>
                </p14:cNvPr>
                <p14:cNvContentPartPr/>
                <p14:nvPr/>
              </p14:nvContentPartPr>
              <p14:xfrm rot="16200000">
                <a:off x="7738051" y="4999861"/>
                <a:ext cx="49569" cy="130951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915ACD7A-4419-73D3-EFA5-7D94E12FBB5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 rot="16200000">
                  <a:off x="7717154" y="4979006"/>
                  <a:ext cx="90877" cy="1721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87AB55E1-0631-7607-1325-00DC2797D074}"/>
                    </a:ext>
                  </a:extLst>
                </p14:cNvPr>
                <p14:cNvContentPartPr/>
                <p14:nvPr/>
              </p14:nvContentPartPr>
              <p14:xfrm rot="16200000">
                <a:off x="7714747" y="4936974"/>
                <a:ext cx="56968" cy="103578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87AB55E1-0631-7607-1325-00DC2797D07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 rot="16200000">
                  <a:off x="7693810" y="4916064"/>
                  <a:ext cx="98355" cy="1449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A5CC60A8-96AD-54EF-2510-EBD5AE3D73AD}"/>
                    </a:ext>
                  </a:extLst>
                </p14:cNvPr>
                <p14:cNvContentPartPr/>
                <p14:nvPr/>
              </p14:nvContentPartPr>
              <p14:xfrm rot="16200000">
                <a:off x="7690147" y="4676736"/>
                <a:ext cx="99508" cy="278179"/>
              </p14:xfrm>
            </p:contentPart>
          </mc:Choice>
          <mc:Fallback xmlns=""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A5CC60A8-96AD-54EF-2510-EBD5AE3D73A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 rot="16200000">
                  <a:off x="7669275" y="4655860"/>
                  <a:ext cx="140767" cy="319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6830C06B-27B5-EF24-2334-FF97C281A564}"/>
                    </a:ext>
                  </a:extLst>
                </p14:cNvPr>
                <p14:cNvContentPartPr/>
                <p14:nvPr/>
              </p14:nvContentPartPr>
              <p14:xfrm rot="16200000">
                <a:off x="7709568" y="4777170"/>
                <a:ext cx="88780" cy="36252"/>
              </p14:xfrm>
            </p:contentPart>
          </mc:Choice>
          <mc:Fallback xmlns="">
            <p:pic>
              <p:nvPicPr>
                <p:cNvPr id="1047" name="Ink 1046">
                  <a:extLst>
                    <a:ext uri="{FF2B5EF4-FFF2-40B4-BE49-F238E27FC236}">
                      <a16:creationId xmlns:a16="http://schemas.microsoft.com/office/drawing/2014/main" id="{6830C06B-27B5-EF24-2334-FF97C281A56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 rot="16200000">
                  <a:off x="7688707" y="4756105"/>
                  <a:ext cx="130017" cy="778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DBCC03C1-9D46-BD37-9263-1936C12B6F73}"/>
                    </a:ext>
                  </a:extLst>
                </p14:cNvPr>
                <p14:cNvContentPartPr/>
                <p14:nvPr/>
              </p14:nvContentPartPr>
              <p14:xfrm rot="16200000">
                <a:off x="7741196" y="4543936"/>
                <a:ext cx="97658" cy="276329"/>
              </p14:xfrm>
            </p:contentPart>
          </mc:Choice>
          <mc:Fallback xmlns=""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DBCC03C1-9D46-BD37-9263-1936C12B6F7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 rot="16200000">
                  <a:off x="7720407" y="4523017"/>
                  <a:ext cx="138268" cy="3176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A2AB5264-77AC-28FF-2699-7A5F8B3F58A6}"/>
                    </a:ext>
                  </a:extLst>
                </p14:cNvPr>
                <p14:cNvContentPartPr/>
                <p14:nvPr/>
              </p14:nvContentPartPr>
              <p14:xfrm rot="16200000">
                <a:off x="7772823" y="4480125"/>
                <a:ext cx="64736" cy="200126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A2AB5264-77AC-28FF-2699-7A5F8B3F58A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 rot="16200000">
                  <a:off x="7752050" y="4459238"/>
                  <a:ext cx="105800" cy="2414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21FD1FF3-5D4A-D49A-7A19-7581F5315EBD}"/>
                    </a:ext>
                  </a:extLst>
                </p14:cNvPr>
                <p14:cNvContentPartPr/>
                <p14:nvPr/>
              </p14:nvContentPartPr>
              <p14:xfrm rot="16200000">
                <a:off x="5097204" y="2840648"/>
                <a:ext cx="1959087" cy="4801539"/>
              </p14:xfrm>
            </p:contentPart>
          </mc:Choice>
          <mc:Fallback xmlns=""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21FD1FF3-5D4A-D49A-7A19-7581F5315EB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 rot="16200000">
                  <a:off x="5069515" y="2812964"/>
                  <a:ext cx="2014464" cy="4856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06" name="Ink 1105">
                  <a:extLst>
                    <a:ext uri="{FF2B5EF4-FFF2-40B4-BE49-F238E27FC236}">
                      <a16:creationId xmlns:a16="http://schemas.microsoft.com/office/drawing/2014/main" id="{2C15F7E9-6122-DEC6-FE11-333D6A21E33C}"/>
                    </a:ext>
                  </a:extLst>
                </p14:cNvPr>
                <p14:cNvContentPartPr/>
                <p14:nvPr/>
              </p14:nvContentPartPr>
              <p14:xfrm rot="16200000">
                <a:off x="4353978" y="3559423"/>
                <a:ext cx="1000839" cy="488803"/>
              </p14:xfrm>
            </p:contentPart>
          </mc:Choice>
          <mc:Fallback xmlns="">
            <p:pic>
              <p:nvPicPr>
                <p:cNvPr id="1106" name="Ink 1105">
                  <a:extLst>
                    <a:ext uri="{FF2B5EF4-FFF2-40B4-BE49-F238E27FC236}">
                      <a16:creationId xmlns:a16="http://schemas.microsoft.com/office/drawing/2014/main" id="{2C15F7E9-6122-DEC6-FE11-333D6A21E33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 rot="16200000">
                  <a:off x="4341838" y="3547276"/>
                  <a:ext cx="1024634" cy="51261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07" name="Group 1106">
              <a:extLst>
                <a:ext uri="{FF2B5EF4-FFF2-40B4-BE49-F238E27FC236}">
                  <a16:creationId xmlns:a16="http://schemas.microsoft.com/office/drawing/2014/main" id="{88AD5FCA-34C2-A959-E638-26DE1AB3FDF5}"/>
                </a:ext>
              </a:extLst>
            </p:cNvPr>
            <p:cNvGrpSpPr/>
            <p:nvPr/>
          </p:nvGrpSpPr>
          <p:grpSpPr>
            <a:xfrm rot="16200000">
              <a:off x="6058867" y="2715065"/>
              <a:ext cx="1130215" cy="2128321"/>
              <a:chOff x="2101073" y="3278715"/>
              <a:chExt cx="893160" cy="1681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1108" name="Ink 1107">
                    <a:extLst>
                      <a:ext uri="{FF2B5EF4-FFF2-40B4-BE49-F238E27FC236}">
                        <a16:creationId xmlns:a16="http://schemas.microsoft.com/office/drawing/2014/main" id="{4009C850-2296-764E-E304-65D9F2A9966A}"/>
                      </a:ext>
                    </a:extLst>
                  </p14:cNvPr>
                  <p14:cNvContentPartPr/>
                  <p14:nvPr/>
                </p14:nvContentPartPr>
                <p14:xfrm>
                  <a:off x="2101073" y="3362235"/>
                  <a:ext cx="826560" cy="328320"/>
                </p14:xfrm>
              </p:contentPart>
            </mc:Choice>
            <mc:Fallback xmlns="">
              <p:pic>
                <p:nvPicPr>
                  <p:cNvPr id="383" name="Ink 382">
                    <a:extLst>
                      <a:ext uri="{FF2B5EF4-FFF2-40B4-BE49-F238E27FC236}">
                        <a16:creationId xmlns:a16="http://schemas.microsoft.com/office/drawing/2014/main" id="{B20FE3F4-814E-1141-9943-9045CC4DF13D}"/>
                      </a:ext>
                    </a:extLst>
                  </p:cNvPr>
                  <p:cNvPicPr/>
                  <p:nvPr/>
                </p:nvPicPr>
                <p:blipFill>
                  <a:blip r:embed="rId411"/>
                  <a:stretch>
                    <a:fillRect/>
                  </a:stretch>
                </p:blipFill>
                <p:spPr>
                  <a:xfrm>
                    <a:off x="2092073" y="3353235"/>
                    <a:ext cx="844200" cy="34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2">
                <p14:nvContentPartPr>
                  <p14:cNvPr id="1109" name="Ink 1108">
                    <a:extLst>
                      <a:ext uri="{FF2B5EF4-FFF2-40B4-BE49-F238E27FC236}">
                        <a16:creationId xmlns:a16="http://schemas.microsoft.com/office/drawing/2014/main" id="{418E342F-DE10-7882-1BE5-F6922E0B7D97}"/>
                      </a:ext>
                    </a:extLst>
                  </p14:cNvPr>
                  <p14:cNvContentPartPr/>
                  <p14:nvPr/>
                </p14:nvContentPartPr>
                <p14:xfrm>
                  <a:off x="2113673" y="3742755"/>
                  <a:ext cx="837720" cy="1217880"/>
                </p14:xfrm>
              </p:contentPart>
            </mc:Choice>
            <mc:Fallback xmlns="">
              <p:pic>
                <p:nvPicPr>
                  <p:cNvPr id="384" name="Ink 383">
                    <a:extLst>
                      <a:ext uri="{FF2B5EF4-FFF2-40B4-BE49-F238E27FC236}">
                        <a16:creationId xmlns:a16="http://schemas.microsoft.com/office/drawing/2014/main" id="{446D6109-71AD-B240-8BE8-72EAB316D9FC}"/>
                      </a:ext>
                    </a:extLst>
                  </p:cNvPr>
                  <p:cNvPicPr/>
                  <p:nvPr/>
                </p:nvPicPr>
                <p:blipFill>
                  <a:blip r:embed="rId413"/>
                  <a:stretch>
                    <a:fillRect/>
                  </a:stretch>
                </p:blipFill>
                <p:spPr>
                  <a:xfrm>
                    <a:off x="2104673" y="3734115"/>
                    <a:ext cx="855360" cy="123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4">
                <p14:nvContentPartPr>
                  <p14:cNvPr id="1110" name="Ink 1109">
                    <a:extLst>
                      <a:ext uri="{FF2B5EF4-FFF2-40B4-BE49-F238E27FC236}">
                        <a16:creationId xmlns:a16="http://schemas.microsoft.com/office/drawing/2014/main" id="{A6A388D7-58E0-F389-E6A0-855F3E0D5360}"/>
                      </a:ext>
                    </a:extLst>
                  </p14:cNvPr>
                  <p14:cNvContentPartPr/>
                  <p14:nvPr/>
                </p14:nvContentPartPr>
                <p14:xfrm>
                  <a:off x="2848433" y="3703155"/>
                  <a:ext cx="107640" cy="195480"/>
                </p14:xfrm>
              </p:contentPart>
            </mc:Choice>
            <mc:Fallback xmlns="">
              <p:pic>
                <p:nvPicPr>
                  <p:cNvPr id="386" name="Ink 385">
                    <a:extLst>
                      <a:ext uri="{FF2B5EF4-FFF2-40B4-BE49-F238E27FC236}">
                        <a16:creationId xmlns:a16="http://schemas.microsoft.com/office/drawing/2014/main" id="{D83A2152-02EA-B44C-B9C1-FDEA605AA747}"/>
                      </a:ext>
                    </a:extLst>
                  </p:cNvPr>
                  <p:cNvPicPr/>
                  <p:nvPr/>
                </p:nvPicPr>
                <p:blipFill>
                  <a:blip r:embed="rId415"/>
                  <a:stretch>
                    <a:fillRect/>
                  </a:stretch>
                </p:blipFill>
                <p:spPr>
                  <a:xfrm>
                    <a:off x="2839433" y="3694515"/>
                    <a:ext cx="125280" cy="21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6">
                <p14:nvContentPartPr>
                  <p14:cNvPr id="1111" name="Ink 1110">
                    <a:extLst>
                      <a:ext uri="{FF2B5EF4-FFF2-40B4-BE49-F238E27FC236}">
                        <a16:creationId xmlns:a16="http://schemas.microsoft.com/office/drawing/2014/main" id="{1D3445F0-8B1D-4A22-80BA-BCE0663BBC48}"/>
                      </a:ext>
                    </a:extLst>
                  </p14:cNvPr>
                  <p14:cNvContentPartPr/>
                  <p14:nvPr/>
                </p14:nvContentPartPr>
                <p14:xfrm>
                  <a:off x="2839073" y="3278715"/>
                  <a:ext cx="155160" cy="189720"/>
                </p14:xfrm>
              </p:contentPart>
            </mc:Choice>
            <mc:Fallback xmlns="">
              <p:pic>
                <p:nvPicPr>
                  <p:cNvPr id="388" name="Ink 387">
                    <a:extLst>
                      <a:ext uri="{FF2B5EF4-FFF2-40B4-BE49-F238E27FC236}">
                        <a16:creationId xmlns:a16="http://schemas.microsoft.com/office/drawing/2014/main" id="{C75D72FA-88B3-6842-9247-5532C8CCEFF7}"/>
                      </a:ext>
                    </a:extLst>
                  </p:cNvPr>
                  <p:cNvPicPr/>
                  <p:nvPr/>
                </p:nvPicPr>
                <p:blipFill>
                  <a:blip r:embed="rId417"/>
                  <a:stretch>
                    <a:fillRect/>
                  </a:stretch>
                </p:blipFill>
                <p:spPr>
                  <a:xfrm>
                    <a:off x="2830433" y="3270075"/>
                    <a:ext cx="172800" cy="207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112" name="Ink 1111">
                  <a:extLst>
                    <a:ext uri="{FF2B5EF4-FFF2-40B4-BE49-F238E27FC236}">
                      <a16:creationId xmlns:a16="http://schemas.microsoft.com/office/drawing/2014/main" id="{E0274CB0-A70E-49BF-82A1-901FC53E4C92}"/>
                    </a:ext>
                  </a:extLst>
                </p14:cNvPr>
                <p14:cNvContentPartPr/>
                <p14:nvPr/>
              </p14:nvContentPartPr>
              <p14:xfrm rot="16200000">
                <a:off x="4897414" y="3210246"/>
                <a:ext cx="185408" cy="387216"/>
              </p14:xfrm>
            </p:contentPart>
          </mc:Choice>
          <mc:Fallback xmlns="">
            <p:pic>
              <p:nvPicPr>
                <p:cNvPr id="1112" name="Ink 1111">
                  <a:extLst>
                    <a:ext uri="{FF2B5EF4-FFF2-40B4-BE49-F238E27FC236}">
                      <a16:creationId xmlns:a16="http://schemas.microsoft.com/office/drawing/2014/main" id="{E0274CB0-A70E-49BF-82A1-901FC53E4C9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 rot="16200000">
                  <a:off x="4885280" y="3198100"/>
                  <a:ext cx="209191" cy="411022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13" name="Picture 2" descr="https://files.training.databricks.com/images/105/spark_cluster_tasks.png">
            <a:extLst>
              <a:ext uri="{FF2B5EF4-FFF2-40B4-BE49-F238E27FC236}">
                <a16:creationId xmlns:a16="http://schemas.microsoft.com/office/drawing/2014/main" id="{585AF98B-55D5-E5D2-9AB8-BE4680178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415" y="2019861"/>
            <a:ext cx="4927973" cy="153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21">
            <p14:nvContentPartPr>
              <p14:cNvPr id="1091" name="Ink 1090">
                <a:extLst>
                  <a:ext uri="{FF2B5EF4-FFF2-40B4-BE49-F238E27FC236}">
                    <a16:creationId xmlns:a16="http://schemas.microsoft.com/office/drawing/2014/main" id="{7669D6ED-67E4-83BD-80F3-FEBB7283C390}"/>
                  </a:ext>
                </a:extLst>
              </p14:cNvPr>
              <p14:cNvContentPartPr/>
              <p14:nvPr/>
            </p14:nvContentPartPr>
            <p14:xfrm rot="16200000">
              <a:off x="7618204" y="553892"/>
              <a:ext cx="550050" cy="5651652"/>
            </p14:xfrm>
          </p:contentPart>
        </mc:Choice>
        <mc:Fallback>
          <p:pic>
            <p:nvPicPr>
              <p:cNvPr id="1091" name="Ink 1090">
                <a:extLst>
                  <a:ext uri="{FF2B5EF4-FFF2-40B4-BE49-F238E27FC236}">
                    <a16:creationId xmlns:a16="http://schemas.microsoft.com/office/drawing/2014/main" id="{7669D6ED-67E4-83BD-80F3-FEBB7283C390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 rot="16200000">
                <a:off x="7602735" y="538410"/>
                <a:ext cx="580269" cy="5682256"/>
              </a:xfrm>
              <a:prstGeom prst="rect">
                <a:avLst/>
              </a:prstGeom>
            </p:spPr>
          </p:pic>
        </mc:Fallback>
      </mc:AlternateContent>
      <p:pic>
        <p:nvPicPr>
          <p:cNvPr id="1116" name="Picture 1115" descr="Logo&#10;&#10;Description automatically generated">
            <a:extLst>
              <a:ext uri="{FF2B5EF4-FFF2-40B4-BE49-F238E27FC236}">
                <a16:creationId xmlns:a16="http://schemas.microsoft.com/office/drawing/2014/main" id="{BD0FCA57-466F-4CA8-4418-3AE1620DE428}"/>
              </a:ext>
            </a:extLst>
          </p:cNvPr>
          <p:cNvPicPr>
            <a:picLocks noChangeAspect="1"/>
          </p:cNvPicPr>
          <p:nvPr/>
        </p:nvPicPr>
        <p:blipFill>
          <a:blip r:embed="rId423"/>
          <a:stretch>
            <a:fillRect/>
          </a:stretch>
        </p:blipFill>
        <p:spPr>
          <a:xfrm rot="20673786">
            <a:off x="1870711" y="2420212"/>
            <a:ext cx="2240315" cy="1163519"/>
          </a:xfrm>
          <a:prstGeom prst="rect">
            <a:avLst/>
          </a:prstGeom>
          <a:noFill/>
        </p:spPr>
      </p:pic>
      <p:pic>
        <p:nvPicPr>
          <p:cNvPr id="1118" name="Picture 1117" descr="Logo&#10;&#10;Description automatically generated">
            <a:extLst>
              <a:ext uri="{FF2B5EF4-FFF2-40B4-BE49-F238E27FC236}">
                <a16:creationId xmlns:a16="http://schemas.microsoft.com/office/drawing/2014/main" id="{31833B25-6663-53C3-7D07-1E99E556F173}"/>
              </a:ext>
            </a:extLst>
          </p:cNvPr>
          <p:cNvPicPr>
            <a:picLocks noChangeAspect="1"/>
          </p:cNvPicPr>
          <p:nvPr/>
        </p:nvPicPr>
        <p:blipFill>
          <a:blip r:embed="rId424"/>
          <a:stretch>
            <a:fillRect/>
          </a:stretch>
        </p:blipFill>
        <p:spPr>
          <a:xfrm rot="20470004">
            <a:off x="1947641" y="4664937"/>
            <a:ext cx="2177298" cy="10886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7336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4407-7C6D-344F-83C7-E8743D9BDE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Scaling stream processing </a:t>
            </a:r>
            <a:br>
              <a:rPr lang="en-US" noProof="0" dirty="0"/>
            </a:br>
            <a:r>
              <a:rPr lang="en-US" noProof="0" dirty="0"/>
              <a:t>with Kafka and Spark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4858F37-1763-AD46-910A-3C7ECD45A1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GB" dirty="0"/>
              <a:t>Emanuele Della Valle</a:t>
            </a:r>
          </a:p>
          <a:p>
            <a:pPr lvl="0"/>
            <a:r>
              <a:rPr lang="en-GB" sz="2000" dirty="0" err="1"/>
              <a:t>emanuele.dellavalle@polimi.it</a:t>
            </a:r>
            <a:endParaRPr lang="en-GB" sz="20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A2FA886-250D-944B-AB31-671E9B209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C1427-59A8-BE49-9905-0DA81D075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54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8187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212083-6BF2-AB39-8BC6-3137006F24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sz="4800" dirty="0"/>
              <a:t>Throughput</a:t>
            </a:r>
            <a:br>
              <a:rPr lang="en-IT" sz="4800" dirty="0"/>
            </a:br>
            <a:r>
              <a:rPr lang="en-IT" sz="4800" dirty="0"/>
              <a:t>Latency</a:t>
            </a:r>
            <a:br>
              <a:rPr lang="en-IT" sz="4800" dirty="0"/>
            </a:br>
            <a:r>
              <a:rPr lang="en-IT" sz="4800" dirty="0"/>
              <a:t>Data/Message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8DC290C-24A2-8F8C-822A-A19473A1F2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Few important concepts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57B165-A3A2-C75C-BCE6-6DD622CB8BB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5651500" cy="365125"/>
          </a:xfrm>
        </p:spPr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E3ABD4-7013-9C56-8B20-39F1F68D53B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74263" y="6356350"/>
            <a:ext cx="2217737" cy="365125"/>
          </a:xfrm>
        </p:spPr>
        <p:txBody>
          <a:bodyPr/>
          <a:lstStyle/>
          <a:p>
            <a:fld id="{0365D038-E70F-B244-A1AE-4DC4A8F32122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088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EA2D7C-0779-8267-6E59-4C0FCC35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47219F-0477-B378-10EF-6A9146E3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7</a:t>
            </a:fld>
            <a:endParaRPr lang="it-IT" dirty="0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3EDACCD-1FB3-6663-DD93-C5457E6BF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766" y="0"/>
            <a:ext cx="9111176" cy="683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50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9A0E65-7222-7388-6B9B-7B0197C2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@manudellavalle  -  http://emanueledellavalle.org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0351A-63D1-FC5F-336F-E4FD27F03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8</a:t>
            </a:fld>
            <a:endParaRPr lang="en-GB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17E02B6-F7B5-1228-67C3-0D9971A6C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31" y="-3274"/>
            <a:ext cx="9153379" cy="68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36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F57A8-A3BC-8238-4495-B6F547F25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@manudellavalle  -  http://emanueledellavalle.org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81EDB-3F38-5A49-9421-3D7E4ED67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9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59DD927-DF26-5403-9428-A8581BF7745C}"/>
              </a:ext>
            </a:extLst>
          </p:cNvPr>
          <p:cNvGrpSpPr/>
          <p:nvPr/>
        </p:nvGrpSpPr>
        <p:grpSpPr>
          <a:xfrm>
            <a:off x="576776" y="0"/>
            <a:ext cx="9144000" cy="6858000"/>
            <a:chOff x="576776" y="0"/>
            <a:chExt cx="9144000" cy="6858000"/>
          </a:xfrm>
        </p:grpSpPr>
        <p:pic>
          <p:nvPicPr>
            <p:cNvPr id="6" name="Picture 5" descr="Text, letter&#10;&#10;Description automatically generated">
              <a:extLst>
                <a:ext uri="{FF2B5EF4-FFF2-40B4-BE49-F238E27FC236}">
                  <a16:creationId xmlns:a16="http://schemas.microsoft.com/office/drawing/2014/main" id="{F53208FA-65BB-BBA5-8F5A-2D69549BC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776" y="0"/>
              <a:ext cx="9144000" cy="6858000"/>
            </a:xfrm>
            <a:prstGeom prst="rect">
              <a:avLst/>
            </a:prstGeom>
          </p:spPr>
        </p:pic>
        <p:pic>
          <p:nvPicPr>
            <p:cNvPr id="7" name="Picture 6" descr="Text, letter&#10;&#10;Description automatically generated">
              <a:extLst>
                <a:ext uri="{FF2B5EF4-FFF2-40B4-BE49-F238E27FC236}">
                  <a16:creationId xmlns:a16="http://schemas.microsoft.com/office/drawing/2014/main" id="{EBB4106E-64FF-C60C-D17C-FA45CD1168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487" t="2496" r="32128" b="88889"/>
            <a:stretch/>
          </p:blipFill>
          <p:spPr>
            <a:xfrm>
              <a:off x="4281267" y="3674475"/>
              <a:ext cx="1814733" cy="4619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7528178"/>
      </p:ext>
    </p:extLst>
  </p:cSld>
  <p:clrMapOvr>
    <a:masterClrMapping/>
  </p:clrMapOvr>
</p:sld>
</file>

<file path=ppt/theme/theme1.xml><?xml version="1.0" encoding="utf-8"?>
<a:theme xmlns:a="http://schemas.openxmlformats.org/drawingml/2006/main" name="DS4bis-tem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algn="l">
          <a:defRPr sz="4000" b="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_Netflix succes story - new temp - short version" id="{862F0AA1-BA8A-1340-BFFD-6C39A9B9C8BF}" vid="{2142564B-E4D1-5F45-BD12-9C987AE8E026}"/>
    </a:ext>
  </a:extLst>
</a:theme>
</file>

<file path=ppt/theme/theme2.xml><?xml version="1.0" encoding="utf-8"?>
<a:theme xmlns:a="http://schemas.openxmlformats.org/drawingml/2006/main" name="1_DS4bis-tem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prstDash val="sysDash"/>
          <a:headEnd type="none" w="med" len="med"/>
          <a:tailEnd type="arrow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91440" tIns="45720" rIns="91440" bIns="45720" rtlCol="0">
        <a:normAutofit/>
      </a:bodyPr>
      <a:lstStyle>
        <a:defPPr algn="l">
          <a:defRPr sz="4000" b="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_Netflix succes story - new temp - short version" id="{862F0AA1-BA8A-1340-BFFD-6C39A9B9C8BF}" vid="{2142564B-E4D1-5F45-BD12-9C987AE8E0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</TotalTime>
  <Words>2338</Words>
  <Application>Microsoft Macintosh PowerPoint</Application>
  <PresentationFormat>Widescreen</PresentationFormat>
  <Paragraphs>399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Arial</vt:lpstr>
      <vt:lpstr>Calibri</vt:lpstr>
      <vt:lpstr>Calibri Light</vt:lpstr>
      <vt:lpstr>Corbel</vt:lpstr>
      <vt:lpstr>Courier New</vt:lpstr>
      <vt:lpstr>Helvetica Neue</vt:lpstr>
      <vt:lpstr>Lucida Console</vt:lpstr>
      <vt:lpstr>Rubik</vt:lpstr>
      <vt:lpstr>Titillium</vt:lpstr>
      <vt:lpstr>DS4bis-temp</vt:lpstr>
      <vt:lpstr>1_DS4bis-temp</vt:lpstr>
      <vt:lpstr>Scaling stream processing  with Kafka and Spark</vt:lpstr>
      <vt:lpstr>Position of this class in the course</vt:lpstr>
      <vt:lpstr>PowerPoint Presentation</vt:lpstr>
      <vt:lpstr>PowerPoint Presentation</vt:lpstr>
      <vt:lpstr>PowerPoint Presentation</vt:lpstr>
      <vt:lpstr>Throughput Latency Data/Message</vt:lpstr>
      <vt:lpstr>PowerPoint Presentation</vt:lpstr>
      <vt:lpstr>PowerPoint Presentation</vt:lpstr>
      <vt:lpstr>PowerPoint Presentation</vt:lpstr>
      <vt:lpstr>PowerPoint Presentation</vt:lpstr>
      <vt:lpstr>Data/Message matters!</vt:lpstr>
      <vt:lpstr>PowerPoint Presentation</vt:lpstr>
      <vt:lpstr>Kafka History</vt:lpstr>
      <vt:lpstr>A Conceptual View of Kafka </vt:lpstr>
      <vt:lpstr>A System View of Kafka </vt:lpstr>
      <vt:lpstr>Notice the similarity</vt:lpstr>
      <vt:lpstr>More on brokers</vt:lpstr>
      <vt:lpstr>Reconciling the two views</vt:lpstr>
      <vt:lpstr>Fault Tolerance via a Replicated Log</vt:lpstr>
      <vt:lpstr>Producers, fault tolerance and durability </vt:lpstr>
      <vt:lpstr>Topic partitioning invites distributed consumption</vt:lpstr>
      <vt:lpstr>Consumer Group and scalability </vt:lpstr>
      <vt:lpstr>Once again, notice the similarity</vt:lpstr>
      <vt:lpstr>Consumer Group and fault tollerance </vt:lpstr>
      <vt:lpstr>Quiz</vt:lpstr>
      <vt:lpstr>A Physical View of topic partition </vt:lpstr>
      <vt:lpstr>A Physical View of topic partition (cont.)</vt:lpstr>
      <vt:lpstr>Log Retention</vt:lpstr>
      <vt:lpstr>Log compaction</vt:lpstr>
      <vt:lpstr>Avro and Schema Registry at work</vt:lpstr>
      <vt:lpstr>Avro</vt:lpstr>
      <vt:lpstr>Schema Registry</vt:lpstr>
      <vt:lpstr>Kafka Connect</vt:lpstr>
      <vt:lpstr>Off-The-Shelf Connectors</vt:lpstr>
      <vt:lpstr>PowerPoint Presentation</vt:lpstr>
      <vt:lpstr>Apache </vt:lpstr>
      <vt:lpstr>                          vs. </vt:lpstr>
      <vt:lpstr>The architecture of</vt:lpstr>
      <vt:lpstr>RDD</vt:lpstr>
      <vt:lpstr>Transformations - logical view</vt:lpstr>
      <vt:lpstr>Transformations – physical view</vt:lpstr>
      <vt:lpstr>Actions – logical view</vt:lpstr>
      <vt:lpstr>Actions – system view</vt:lpstr>
      <vt:lpstr>Caching (where the magic is!)</vt:lpstr>
      <vt:lpstr>Laziness By Design</vt:lpstr>
      <vt:lpstr>DataFrame</vt:lpstr>
      <vt:lpstr>DataFrame code snippet</vt:lpstr>
      <vt:lpstr>Under the Hood: Catalyst</vt:lpstr>
      <vt:lpstr>Under the Hood: Tungsten Binary Format</vt:lpstr>
      <vt:lpstr>Spark at work – Jobs, Stages and Tasks</vt:lpstr>
      <vt:lpstr>Spark at work - components</vt:lpstr>
      <vt:lpstr>Spark at work – runtime view</vt:lpstr>
      <vt:lpstr>Connecting Spark to kafka</vt:lpstr>
      <vt:lpstr>Scaling stream processing  with Kafka and Spark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Streaming Data Engineering</dc:title>
  <dc:creator>Emanuele Della Valle</dc:creator>
  <cp:lastModifiedBy>Emanuele Della Valle</cp:lastModifiedBy>
  <cp:revision>18</cp:revision>
  <dcterms:created xsi:type="dcterms:W3CDTF">2020-11-13T14:01:43Z</dcterms:created>
  <dcterms:modified xsi:type="dcterms:W3CDTF">2022-10-13T06:30:05Z</dcterms:modified>
</cp:coreProperties>
</file>